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29" r:id="rId2"/>
    <p:sldId id="320" r:id="rId3"/>
    <p:sldId id="306" r:id="rId4"/>
    <p:sldId id="321" r:id="rId5"/>
    <p:sldId id="322" r:id="rId6"/>
    <p:sldId id="307" r:id="rId7"/>
    <p:sldId id="304" r:id="rId8"/>
    <p:sldId id="323" r:id="rId9"/>
    <p:sldId id="324" r:id="rId10"/>
    <p:sldId id="325" r:id="rId11"/>
    <p:sldId id="301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4" autoAdjust="0"/>
    <p:restoredTop sz="86357"/>
  </p:normalViewPr>
  <p:slideViewPr>
    <p:cSldViewPr snapToGrid="0">
      <p:cViewPr varScale="1">
        <p:scale>
          <a:sx n="104" d="100"/>
          <a:sy n="104" d="100"/>
        </p:scale>
        <p:origin x="119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張嘉文" userId="49be256a-4382-41dc-89f2-b2e20bb3ec95" providerId="ADAL" clId="{77CD9C00-F5CD-4E61-A585-54D00FF8EB75}"/>
    <pc:docChg chg="undo custSel modSld">
      <pc:chgData name="張嘉文" userId="49be256a-4382-41dc-89f2-b2e20bb3ec95" providerId="ADAL" clId="{77CD9C00-F5CD-4E61-A585-54D00FF8EB75}" dt="2022-10-06T07:53:05.994" v="301" actId="1076"/>
      <pc:docMkLst>
        <pc:docMk/>
      </pc:docMkLst>
      <pc:sldChg chg="modSp mod">
        <pc:chgData name="張嘉文" userId="49be256a-4382-41dc-89f2-b2e20bb3ec95" providerId="ADAL" clId="{77CD9C00-F5CD-4E61-A585-54D00FF8EB75}" dt="2022-10-06T06:52:10.115" v="13" actId="20577"/>
        <pc:sldMkLst>
          <pc:docMk/>
          <pc:sldMk cId="3295174046" sldId="256"/>
        </pc:sldMkLst>
        <pc:spChg chg="mod">
          <ac:chgData name="張嘉文" userId="49be256a-4382-41dc-89f2-b2e20bb3ec95" providerId="ADAL" clId="{77CD9C00-F5CD-4E61-A585-54D00FF8EB75}" dt="2022-10-06T06:52:10.115" v="13" actId="20577"/>
          <ac:spMkLst>
            <pc:docMk/>
            <pc:sldMk cId="3295174046" sldId="256"/>
            <ac:spMk id="2" creationId="{D51E93CE-EE53-402D-8E54-6E128BF5C88B}"/>
          </ac:spMkLst>
        </pc:spChg>
      </pc:sldChg>
      <pc:sldChg chg="addSp delSp modSp mod addAnim delAnim modAnim">
        <pc:chgData name="張嘉文" userId="49be256a-4382-41dc-89f2-b2e20bb3ec95" providerId="ADAL" clId="{77CD9C00-F5CD-4E61-A585-54D00FF8EB75}" dt="2022-10-06T07:42:52.123" v="206" actId="1076"/>
        <pc:sldMkLst>
          <pc:docMk/>
          <pc:sldMk cId="1279180431" sldId="287"/>
        </pc:sldMkLst>
        <pc:spChg chg="del">
          <ac:chgData name="張嘉文" userId="49be256a-4382-41dc-89f2-b2e20bb3ec95" providerId="ADAL" clId="{77CD9C00-F5CD-4E61-A585-54D00FF8EB75}" dt="2022-10-06T07:29:27.092" v="29" actId="478"/>
          <ac:spMkLst>
            <pc:docMk/>
            <pc:sldMk cId="1279180431" sldId="287"/>
            <ac:spMk id="7" creationId="{70AF101B-0692-F41C-80BA-D38B87FBC4A9}"/>
          </ac:spMkLst>
        </pc:spChg>
        <pc:spChg chg="mod">
          <ac:chgData name="張嘉文" userId="49be256a-4382-41dc-89f2-b2e20bb3ec95" providerId="ADAL" clId="{77CD9C00-F5CD-4E61-A585-54D00FF8EB75}" dt="2022-10-06T07:29:23.988" v="28" actId="20577"/>
          <ac:spMkLst>
            <pc:docMk/>
            <pc:sldMk cId="1279180431" sldId="287"/>
            <ac:spMk id="8" creationId="{A844C449-5150-85EF-6FEA-67D7EE9C331B}"/>
          </ac:spMkLst>
        </pc:spChg>
        <pc:spChg chg="add del mod">
          <ac:chgData name="張嘉文" userId="49be256a-4382-41dc-89f2-b2e20bb3ec95" providerId="ADAL" clId="{77CD9C00-F5CD-4E61-A585-54D00FF8EB75}" dt="2022-10-06T07:42:52.123" v="206" actId="1076"/>
          <ac:spMkLst>
            <pc:docMk/>
            <pc:sldMk cId="1279180431" sldId="287"/>
            <ac:spMk id="14" creationId="{14F589D7-3951-8578-80BE-EC550C77E895}"/>
          </ac:spMkLst>
        </pc:spChg>
        <pc:spChg chg="add del">
          <ac:chgData name="張嘉文" userId="49be256a-4382-41dc-89f2-b2e20bb3ec95" providerId="ADAL" clId="{77CD9C00-F5CD-4E61-A585-54D00FF8EB75}" dt="2022-10-06T07:29:36.895" v="33" actId="478"/>
          <ac:spMkLst>
            <pc:docMk/>
            <pc:sldMk cId="1279180431" sldId="287"/>
            <ac:spMk id="15" creationId="{3D21C13F-0233-CAF9-3BD9-1EFB0984255A}"/>
          </ac:spMkLst>
        </pc:spChg>
        <pc:spChg chg="add del">
          <ac:chgData name="張嘉文" userId="49be256a-4382-41dc-89f2-b2e20bb3ec95" providerId="ADAL" clId="{77CD9C00-F5CD-4E61-A585-54D00FF8EB75}" dt="2022-10-06T07:29:36.895" v="33" actId="478"/>
          <ac:spMkLst>
            <pc:docMk/>
            <pc:sldMk cId="1279180431" sldId="287"/>
            <ac:spMk id="22" creationId="{1E185AC8-DD13-FE26-EE8F-0626E19E872D}"/>
          </ac:spMkLst>
        </pc:spChg>
        <pc:spChg chg="add mod">
          <ac:chgData name="張嘉文" userId="49be256a-4382-41dc-89f2-b2e20bb3ec95" providerId="ADAL" clId="{77CD9C00-F5CD-4E61-A585-54D00FF8EB75}" dt="2022-10-06T07:42:52.123" v="206" actId="1076"/>
          <ac:spMkLst>
            <pc:docMk/>
            <pc:sldMk cId="1279180431" sldId="287"/>
            <ac:spMk id="24" creationId="{8CC55C41-4C7C-A7F0-AF58-1ABB4489BE7D}"/>
          </ac:spMkLst>
        </pc:spChg>
        <pc:spChg chg="add mod">
          <ac:chgData name="張嘉文" userId="49be256a-4382-41dc-89f2-b2e20bb3ec95" providerId="ADAL" clId="{77CD9C00-F5CD-4E61-A585-54D00FF8EB75}" dt="2022-10-06T07:42:52.123" v="206" actId="1076"/>
          <ac:spMkLst>
            <pc:docMk/>
            <pc:sldMk cId="1279180431" sldId="287"/>
            <ac:spMk id="25" creationId="{FA02FBBF-7253-0DB6-1442-6456400C0840}"/>
          </ac:spMkLst>
        </pc:spChg>
        <pc:spChg chg="add mod">
          <ac:chgData name="張嘉文" userId="49be256a-4382-41dc-89f2-b2e20bb3ec95" providerId="ADAL" clId="{77CD9C00-F5CD-4E61-A585-54D00FF8EB75}" dt="2022-10-06T07:42:52.123" v="206" actId="1076"/>
          <ac:spMkLst>
            <pc:docMk/>
            <pc:sldMk cId="1279180431" sldId="287"/>
            <ac:spMk id="26" creationId="{9057D20A-6FD7-53F1-0F17-0C7B7F31B948}"/>
          </ac:spMkLst>
        </pc:spChg>
        <pc:grpChg chg="add del">
          <ac:chgData name="張嘉文" userId="49be256a-4382-41dc-89f2-b2e20bb3ec95" providerId="ADAL" clId="{77CD9C00-F5CD-4E61-A585-54D00FF8EB75}" dt="2022-10-06T07:29:36.895" v="33" actId="478"/>
          <ac:grpSpMkLst>
            <pc:docMk/>
            <pc:sldMk cId="1279180431" sldId="287"/>
            <ac:grpSpMk id="23" creationId="{E19B22E3-3692-DE3B-437C-257CD4D1FB9B}"/>
          </ac:grpSpMkLst>
        </pc:grpChg>
        <pc:picChg chg="add del">
          <ac:chgData name="張嘉文" userId="49be256a-4382-41dc-89f2-b2e20bb3ec95" providerId="ADAL" clId="{77CD9C00-F5CD-4E61-A585-54D00FF8EB75}" dt="2022-10-06T07:29:36.895" v="33" actId="478"/>
          <ac:picMkLst>
            <pc:docMk/>
            <pc:sldMk cId="1279180431" sldId="287"/>
            <ac:picMk id="5" creationId="{D3843BD9-26DD-3293-FA34-5E9B6E6624C2}"/>
          </ac:picMkLst>
        </pc:picChg>
        <pc:picChg chg="add del">
          <ac:chgData name="張嘉文" userId="49be256a-4382-41dc-89f2-b2e20bb3ec95" providerId="ADAL" clId="{77CD9C00-F5CD-4E61-A585-54D00FF8EB75}" dt="2022-10-06T07:29:36.895" v="33" actId="478"/>
          <ac:picMkLst>
            <pc:docMk/>
            <pc:sldMk cId="1279180431" sldId="287"/>
            <ac:picMk id="11" creationId="{A445F581-C65F-5D6F-5B50-13F2C160F6F8}"/>
          </ac:picMkLst>
        </pc:picChg>
        <pc:picChg chg="add del">
          <ac:chgData name="張嘉文" userId="49be256a-4382-41dc-89f2-b2e20bb3ec95" providerId="ADAL" clId="{77CD9C00-F5CD-4E61-A585-54D00FF8EB75}" dt="2022-10-06T07:29:36.895" v="33" actId="478"/>
          <ac:picMkLst>
            <pc:docMk/>
            <pc:sldMk cId="1279180431" sldId="287"/>
            <ac:picMk id="13" creationId="{B9909C4E-C4C5-E0B4-6FB0-AAB89212B6C5}"/>
          </ac:picMkLst>
        </pc:picChg>
        <pc:cxnChg chg="add del mod">
          <ac:chgData name="張嘉文" userId="49be256a-4382-41dc-89f2-b2e20bb3ec95" providerId="ADAL" clId="{77CD9C00-F5CD-4E61-A585-54D00FF8EB75}" dt="2022-10-06T07:29:36.895" v="33" actId="478"/>
          <ac:cxnSpMkLst>
            <pc:docMk/>
            <pc:sldMk cId="1279180431" sldId="287"/>
            <ac:cxnSpMk id="4" creationId="{542F3756-8937-A273-053F-898C57CA7DDD}"/>
          </ac:cxnSpMkLst>
        </pc:cxnChg>
        <pc:cxnChg chg="add del mod">
          <ac:chgData name="張嘉文" userId="49be256a-4382-41dc-89f2-b2e20bb3ec95" providerId="ADAL" clId="{77CD9C00-F5CD-4E61-A585-54D00FF8EB75}" dt="2022-10-06T07:29:36.895" v="33" actId="478"/>
          <ac:cxnSpMkLst>
            <pc:docMk/>
            <pc:sldMk cId="1279180431" sldId="287"/>
            <ac:cxnSpMk id="12" creationId="{D9955396-C3D1-D67B-1323-3A87B1E98133}"/>
          </ac:cxnSpMkLst>
        </pc:cxnChg>
      </pc:sldChg>
      <pc:sldChg chg="addSp delSp modSp mod delAnim">
        <pc:chgData name="張嘉文" userId="49be256a-4382-41dc-89f2-b2e20bb3ec95" providerId="ADAL" clId="{77CD9C00-F5CD-4E61-A585-54D00FF8EB75}" dt="2022-10-06T07:53:05.994" v="301" actId="1076"/>
        <pc:sldMkLst>
          <pc:docMk/>
          <pc:sldMk cId="2415491627" sldId="302"/>
        </pc:sldMkLst>
        <pc:spChg chg="del">
          <ac:chgData name="張嘉文" userId="49be256a-4382-41dc-89f2-b2e20bb3ec95" providerId="ADAL" clId="{77CD9C00-F5CD-4E61-A585-54D00FF8EB75}" dt="2022-10-06T07:45:21.052" v="268" actId="478"/>
          <ac:spMkLst>
            <pc:docMk/>
            <pc:sldMk cId="2415491627" sldId="302"/>
            <ac:spMk id="4" creationId="{FB31C97B-E591-3822-F2B0-591BB85C00DE}"/>
          </ac:spMkLst>
        </pc:spChg>
        <pc:spChg chg="mod">
          <ac:chgData name="張嘉文" userId="49be256a-4382-41dc-89f2-b2e20bb3ec95" providerId="ADAL" clId="{77CD9C00-F5CD-4E61-A585-54D00FF8EB75}" dt="2022-10-06T07:45:17.937" v="267" actId="1076"/>
          <ac:spMkLst>
            <pc:docMk/>
            <pc:sldMk cId="2415491627" sldId="302"/>
            <ac:spMk id="7" creationId="{70AF101B-0692-F41C-80BA-D38B87FBC4A9}"/>
          </ac:spMkLst>
        </pc:spChg>
        <pc:spChg chg="mod">
          <ac:chgData name="張嘉文" userId="49be256a-4382-41dc-89f2-b2e20bb3ec95" providerId="ADAL" clId="{77CD9C00-F5CD-4E61-A585-54D00FF8EB75}" dt="2022-10-06T07:43:07.951" v="207"/>
          <ac:spMkLst>
            <pc:docMk/>
            <pc:sldMk cId="2415491627" sldId="302"/>
            <ac:spMk id="8" creationId="{A844C449-5150-85EF-6FEA-67D7EE9C331B}"/>
          </ac:spMkLst>
        </pc:spChg>
        <pc:spChg chg="add mod">
          <ac:chgData name="張嘉文" userId="49be256a-4382-41dc-89f2-b2e20bb3ec95" providerId="ADAL" clId="{77CD9C00-F5CD-4E61-A585-54D00FF8EB75}" dt="2022-10-06T07:53:03.148" v="300" actId="1076"/>
          <ac:spMkLst>
            <pc:docMk/>
            <pc:sldMk cId="2415491627" sldId="302"/>
            <ac:spMk id="16" creationId="{D3D9EE28-9F3A-8509-B033-25895EB8E6E4}"/>
          </ac:spMkLst>
        </pc:spChg>
        <pc:spChg chg="del">
          <ac:chgData name="張嘉文" userId="49be256a-4382-41dc-89f2-b2e20bb3ec95" providerId="ADAL" clId="{77CD9C00-F5CD-4E61-A585-54D00FF8EB75}" dt="2022-10-06T07:45:21.052" v="268" actId="478"/>
          <ac:spMkLst>
            <pc:docMk/>
            <pc:sldMk cId="2415491627" sldId="302"/>
            <ac:spMk id="21" creationId="{F6738E45-B62B-BDD0-ECA0-A0795245ADDA}"/>
          </ac:spMkLst>
        </pc:spChg>
        <pc:spChg chg="del">
          <ac:chgData name="張嘉文" userId="49be256a-4382-41dc-89f2-b2e20bb3ec95" providerId="ADAL" clId="{77CD9C00-F5CD-4E61-A585-54D00FF8EB75}" dt="2022-10-06T07:45:21.052" v="268" actId="478"/>
          <ac:spMkLst>
            <pc:docMk/>
            <pc:sldMk cId="2415491627" sldId="302"/>
            <ac:spMk id="25" creationId="{9803C053-41F3-F973-2546-93377BA81B4C}"/>
          </ac:spMkLst>
        </pc:spChg>
        <pc:spChg chg="del">
          <ac:chgData name="張嘉文" userId="49be256a-4382-41dc-89f2-b2e20bb3ec95" providerId="ADAL" clId="{77CD9C00-F5CD-4E61-A585-54D00FF8EB75}" dt="2022-10-06T07:45:21.052" v="268" actId="478"/>
          <ac:spMkLst>
            <pc:docMk/>
            <pc:sldMk cId="2415491627" sldId="302"/>
            <ac:spMk id="29" creationId="{40B616F4-20DC-6C00-B2C4-37629425CC49}"/>
          </ac:spMkLst>
        </pc:spChg>
        <pc:spChg chg="del">
          <ac:chgData name="張嘉文" userId="49be256a-4382-41dc-89f2-b2e20bb3ec95" providerId="ADAL" clId="{77CD9C00-F5CD-4E61-A585-54D00FF8EB75}" dt="2022-10-06T07:45:21.052" v="268" actId="478"/>
          <ac:spMkLst>
            <pc:docMk/>
            <pc:sldMk cId="2415491627" sldId="302"/>
            <ac:spMk id="30" creationId="{3FCB0EBD-92E1-0CF7-A811-D7B987F9573F}"/>
          </ac:spMkLst>
        </pc:spChg>
        <pc:spChg chg="del">
          <ac:chgData name="張嘉文" userId="49be256a-4382-41dc-89f2-b2e20bb3ec95" providerId="ADAL" clId="{77CD9C00-F5CD-4E61-A585-54D00FF8EB75}" dt="2022-10-06T07:45:21.052" v="268" actId="478"/>
          <ac:spMkLst>
            <pc:docMk/>
            <pc:sldMk cId="2415491627" sldId="302"/>
            <ac:spMk id="31" creationId="{341E7FB8-D022-2DE2-0DDA-217FA4763949}"/>
          </ac:spMkLst>
        </pc:spChg>
        <pc:picChg chg="del">
          <ac:chgData name="張嘉文" userId="49be256a-4382-41dc-89f2-b2e20bb3ec95" providerId="ADAL" clId="{77CD9C00-F5CD-4E61-A585-54D00FF8EB75}" dt="2022-10-06T07:45:21.052" v="268" actId="478"/>
          <ac:picMkLst>
            <pc:docMk/>
            <pc:sldMk cId="2415491627" sldId="302"/>
            <ac:picMk id="10" creationId="{43ED8C6C-A4EF-CDBE-D005-B338100A51DC}"/>
          </ac:picMkLst>
        </pc:picChg>
        <pc:picChg chg="del">
          <ac:chgData name="張嘉文" userId="49be256a-4382-41dc-89f2-b2e20bb3ec95" providerId="ADAL" clId="{77CD9C00-F5CD-4E61-A585-54D00FF8EB75}" dt="2022-10-06T07:45:21.052" v="268" actId="478"/>
          <ac:picMkLst>
            <pc:docMk/>
            <pc:sldMk cId="2415491627" sldId="302"/>
            <ac:picMk id="12" creationId="{609CEB53-9B57-09F0-C70D-446C04A009B9}"/>
          </ac:picMkLst>
        </pc:picChg>
        <pc:picChg chg="del">
          <ac:chgData name="張嘉文" userId="49be256a-4382-41dc-89f2-b2e20bb3ec95" providerId="ADAL" clId="{77CD9C00-F5CD-4E61-A585-54D00FF8EB75}" dt="2022-10-06T07:45:21.052" v="268" actId="478"/>
          <ac:picMkLst>
            <pc:docMk/>
            <pc:sldMk cId="2415491627" sldId="302"/>
            <ac:picMk id="19" creationId="{4307A8F0-C5FA-1278-5ABC-ECCEA2CBE424}"/>
          </ac:picMkLst>
        </pc:picChg>
        <pc:picChg chg="add mod">
          <ac:chgData name="張嘉文" userId="49be256a-4382-41dc-89f2-b2e20bb3ec95" providerId="ADAL" clId="{77CD9C00-F5CD-4E61-A585-54D00FF8EB75}" dt="2022-10-06T07:53:05.994" v="301" actId="1076"/>
          <ac:picMkLst>
            <pc:docMk/>
            <pc:sldMk cId="2415491627" sldId="302"/>
            <ac:picMk id="1026" creationId="{67613F07-BA36-34EA-616F-5FDA685E3B41}"/>
          </ac:picMkLst>
        </pc:picChg>
        <pc:cxnChg chg="del mod">
          <ac:chgData name="張嘉文" userId="49be256a-4382-41dc-89f2-b2e20bb3ec95" providerId="ADAL" clId="{77CD9C00-F5CD-4E61-A585-54D00FF8EB75}" dt="2022-10-06T07:45:21.052" v="268" actId="478"/>
          <ac:cxnSpMkLst>
            <pc:docMk/>
            <pc:sldMk cId="2415491627" sldId="302"/>
            <ac:cxnSpMk id="5" creationId="{D3CAF550-F099-5F3B-D467-EA467FA7612D}"/>
          </ac:cxnSpMkLst>
        </pc:cxnChg>
        <pc:cxnChg chg="del mod">
          <ac:chgData name="張嘉文" userId="49be256a-4382-41dc-89f2-b2e20bb3ec95" providerId="ADAL" clId="{77CD9C00-F5CD-4E61-A585-54D00FF8EB75}" dt="2022-10-06T07:45:21.052" v="268" actId="478"/>
          <ac:cxnSpMkLst>
            <pc:docMk/>
            <pc:sldMk cId="2415491627" sldId="302"/>
            <ac:cxnSpMk id="13" creationId="{49D3C560-1990-2B9D-419A-64C793C1CA86}"/>
          </ac:cxnSpMkLst>
        </pc:cxnChg>
      </pc:sldChg>
    </pc:docChg>
  </pc:docChgLst>
  <pc:docChgLst>
    <pc:chgData name="張嘉文" userId="49be256a-4382-41dc-89f2-b2e20bb3ec95" providerId="ADAL" clId="{83139C5A-4661-6747-8E2E-CA28F5628F6F}"/>
    <pc:docChg chg="undo custSel addSld delSld modSld sldOrd">
      <pc:chgData name="張嘉文" userId="49be256a-4382-41dc-89f2-b2e20bb3ec95" providerId="ADAL" clId="{83139C5A-4661-6747-8E2E-CA28F5628F6F}" dt="2022-10-10T09:55:01.272" v="6553" actId="20577"/>
      <pc:docMkLst>
        <pc:docMk/>
      </pc:docMkLst>
      <pc:sldChg chg="modSp mod">
        <pc:chgData name="張嘉文" userId="49be256a-4382-41dc-89f2-b2e20bb3ec95" providerId="ADAL" clId="{83139C5A-4661-6747-8E2E-CA28F5628F6F}" dt="2022-10-10T09:54:45.528" v="6548" actId="20577"/>
        <pc:sldMkLst>
          <pc:docMk/>
          <pc:sldMk cId="3295174046" sldId="256"/>
        </pc:sldMkLst>
        <pc:spChg chg="mod">
          <ac:chgData name="張嘉文" userId="49be256a-4382-41dc-89f2-b2e20bb3ec95" providerId="ADAL" clId="{83139C5A-4661-6747-8E2E-CA28F5628F6F}" dt="2022-10-10T09:54:45.528" v="6548" actId="20577"/>
          <ac:spMkLst>
            <pc:docMk/>
            <pc:sldMk cId="3295174046" sldId="256"/>
            <ac:spMk id="2" creationId="{D51E93CE-EE53-402D-8E54-6E128BF5C88B}"/>
          </ac:spMkLst>
        </pc:spChg>
      </pc:sldChg>
      <pc:sldChg chg="modSp mod">
        <pc:chgData name="張嘉文" userId="49be256a-4382-41dc-89f2-b2e20bb3ec95" providerId="ADAL" clId="{83139C5A-4661-6747-8E2E-CA28F5628F6F}" dt="2022-10-08T23:32:50.854" v="1737" actId="20577"/>
        <pc:sldMkLst>
          <pc:docMk/>
          <pc:sldMk cId="1279180431" sldId="287"/>
        </pc:sldMkLst>
        <pc:spChg chg="mod">
          <ac:chgData name="張嘉文" userId="49be256a-4382-41dc-89f2-b2e20bb3ec95" providerId="ADAL" clId="{83139C5A-4661-6747-8E2E-CA28F5628F6F}" dt="2022-10-08T23:32:50.854" v="1737" actId="20577"/>
          <ac:spMkLst>
            <pc:docMk/>
            <pc:sldMk cId="1279180431" sldId="287"/>
            <ac:spMk id="2" creationId="{1D0EB394-4980-6941-B0CE-0FEFA3E2D876}"/>
          </ac:spMkLst>
        </pc:spChg>
      </pc:sldChg>
      <pc:sldChg chg="addSp modSp mod">
        <pc:chgData name="張嘉文" userId="49be256a-4382-41dc-89f2-b2e20bb3ec95" providerId="ADAL" clId="{83139C5A-4661-6747-8E2E-CA28F5628F6F}" dt="2022-10-08T23:33:03.656" v="1738"/>
        <pc:sldMkLst>
          <pc:docMk/>
          <pc:sldMk cId="2415491627" sldId="302"/>
        </pc:sldMkLst>
        <pc:spChg chg="mod">
          <ac:chgData name="張嘉文" userId="49be256a-4382-41dc-89f2-b2e20bb3ec95" providerId="ADAL" clId="{83139C5A-4661-6747-8E2E-CA28F5628F6F}" dt="2022-10-08T23:33:03.656" v="1738"/>
          <ac:spMkLst>
            <pc:docMk/>
            <pc:sldMk cId="2415491627" sldId="302"/>
            <ac:spMk id="2" creationId="{1D0EB394-4980-6941-B0CE-0FEFA3E2D876}"/>
          </ac:spMkLst>
        </pc:spChg>
        <pc:spChg chg="add mod">
          <ac:chgData name="張嘉文" userId="49be256a-4382-41dc-89f2-b2e20bb3ec95" providerId="ADAL" clId="{83139C5A-4661-6747-8E2E-CA28F5628F6F}" dt="2022-10-08T01:36:08.030" v="172" actId="1076"/>
          <ac:spMkLst>
            <pc:docMk/>
            <pc:sldMk cId="2415491627" sldId="302"/>
            <ac:spMk id="5" creationId="{E32BA513-AFBA-05DD-6F5F-1BE534A40A9F}"/>
          </ac:spMkLst>
        </pc:spChg>
        <pc:spChg chg="mod">
          <ac:chgData name="張嘉文" userId="49be256a-4382-41dc-89f2-b2e20bb3ec95" providerId="ADAL" clId="{83139C5A-4661-6747-8E2E-CA28F5628F6F}" dt="2022-10-08T00:49:39.481" v="0" actId="1076"/>
          <ac:spMkLst>
            <pc:docMk/>
            <pc:sldMk cId="2415491627" sldId="302"/>
            <ac:spMk id="7" creationId="{70AF101B-0692-F41C-80BA-D38B87FBC4A9}"/>
          </ac:spMkLst>
        </pc:spChg>
        <pc:spChg chg="add mod">
          <ac:chgData name="張嘉文" userId="49be256a-4382-41dc-89f2-b2e20bb3ec95" providerId="ADAL" clId="{83139C5A-4661-6747-8E2E-CA28F5628F6F}" dt="2022-10-08T01:36:08.030" v="172" actId="1076"/>
          <ac:spMkLst>
            <pc:docMk/>
            <pc:sldMk cId="2415491627" sldId="302"/>
            <ac:spMk id="10" creationId="{A2592183-13B9-215C-7C93-F7A546512A46}"/>
          </ac:spMkLst>
        </pc:spChg>
        <pc:spChg chg="add mod">
          <ac:chgData name="張嘉文" userId="49be256a-4382-41dc-89f2-b2e20bb3ec95" providerId="ADAL" clId="{83139C5A-4661-6747-8E2E-CA28F5628F6F}" dt="2022-10-08T01:36:08.030" v="172" actId="1076"/>
          <ac:spMkLst>
            <pc:docMk/>
            <pc:sldMk cId="2415491627" sldId="302"/>
            <ac:spMk id="11" creationId="{47CC26A5-B934-93A1-EC1F-97CF3407A842}"/>
          </ac:spMkLst>
        </pc:spChg>
        <pc:spChg chg="add mod">
          <ac:chgData name="張嘉文" userId="49be256a-4382-41dc-89f2-b2e20bb3ec95" providerId="ADAL" clId="{83139C5A-4661-6747-8E2E-CA28F5628F6F}" dt="2022-10-08T01:36:08.030" v="172" actId="1076"/>
          <ac:spMkLst>
            <pc:docMk/>
            <pc:sldMk cId="2415491627" sldId="302"/>
            <ac:spMk id="12" creationId="{C32A45B0-818B-1B6E-6CFA-753B4AC43124}"/>
          </ac:spMkLst>
        </pc:spChg>
        <pc:spChg chg="mod">
          <ac:chgData name="張嘉文" userId="49be256a-4382-41dc-89f2-b2e20bb3ec95" providerId="ADAL" clId="{83139C5A-4661-6747-8E2E-CA28F5628F6F}" dt="2022-10-08T01:12:31.207" v="58" actId="1076"/>
          <ac:spMkLst>
            <pc:docMk/>
            <pc:sldMk cId="2415491627" sldId="302"/>
            <ac:spMk id="16" creationId="{D3D9EE28-9F3A-8509-B033-25895EB8E6E4}"/>
          </ac:spMkLst>
        </pc:spChg>
        <pc:picChg chg="mod">
          <ac:chgData name="張嘉文" userId="49be256a-4382-41dc-89f2-b2e20bb3ec95" providerId="ADAL" clId="{83139C5A-4661-6747-8E2E-CA28F5628F6F}" dt="2022-10-08T01:12:31.207" v="58" actId="1076"/>
          <ac:picMkLst>
            <pc:docMk/>
            <pc:sldMk cId="2415491627" sldId="302"/>
            <ac:picMk id="1026" creationId="{67613F07-BA36-34EA-616F-5FDA685E3B41}"/>
          </ac:picMkLst>
        </pc:picChg>
      </pc:sldChg>
      <pc:sldChg chg="addSp delSp modSp mod modAnim">
        <pc:chgData name="張嘉文" userId="49be256a-4382-41dc-89f2-b2e20bb3ec95" providerId="ADAL" clId="{83139C5A-4661-6747-8E2E-CA28F5628F6F}" dt="2022-10-10T06:58:21.293" v="5421" actId="1076"/>
        <pc:sldMkLst>
          <pc:docMk/>
          <pc:sldMk cId="256454716" sldId="304"/>
        </pc:sldMkLst>
        <pc:spChg chg="del">
          <ac:chgData name="張嘉文" userId="49be256a-4382-41dc-89f2-b2e20bb3ec95" providerId="ADAL" clId="{83139C5A-4661-6747-8E2E-CA28F5628F6F}" dt="2022-10-10T06:56:09.724" v="5347" actId="478"/>
          <ac:spMkLst>
            <pc:docMk/>
            <pc:sldMk cId="256454716" sldId="304"/>
            <ac:spMk id="2" creationId="{1D0EB394-4980-6941-B0CE-0FEFA3E2D876}"/>
          </ac:spMkLst>
        </pc:spChg>
        <pc:spChg chg="del">
          <ac:chgData name="張嘉文" userId="49be256a-4382-41dc-89f2-b2e20bb3ec95" providerId="ADAL" clId="{83139C5A-4661-6747-8E2E-CA28F5628F6F}" dt="2022-10-10T06:51:06.368" v="5305" actId="478"/>
          <ac:spMkLst>
            <pc:docMk/>
            <pc:sldMk cId="256454716" sldId="304"/>
            <ac:spMk id="4" creationId="{E19DE51C-944A-4587-2FAE-5C681721BEBC}"/>
          </ac:spMkLst>
        </pc:spChg>
        <pc:spChg chg="del">
          <ac:chgData name="張嘉文" userId="49be256a-4382-41dc-89f2-b2e20bb3ec95" providerId="ADAL" clId="{83139C5A-4661-6747-8E2E-CA28F5628F6F}" dt="2022-10-10T06:51:06.368" v="5305" actId="478"/>
          <ac:spMkLst>
            <pc:docMk/>
            <pc:sldMk cId="256454716" sldId="304"/>
            <ac:spMk id="5" creationId="{C8F0B6C2-DB4C-2EBB-EFDE-D6765A9DD0E1}"/>
          </ac:spMkLst>
        </pc:spChg>
        <pc:spChg chg="del mod">
          <ac:chgData name="張嘉文" userId="49be256a-4382-41dc-89f2-b2e20bb3ec95" providerId="ADAL" clId="{83139C5A-4661-6747-8E2E-CA28F5628F6F}" dt="2022-10-10T06:55:05.480" v="5344" actId="478"/>
          <ac:spMkLst>
            <pc:docMk/>
            <pc:sldMk cId="256454716" sldId="304"/>
            <ac:spMk id="7" creationId="{02F2AB5F-9879-EAE3-2745-E5088E80EE25}"/>
          </ac:spMkLst>
        </pc:spChg>
        <pc:spChg chg="mod">
          <ac:chgData name="張嘉文" userId="49be256a-4382-41dc-89f2-b2e20bb3ec95" providerId="ADAL" clId="{83139C5A-4661-6747-8E2E-CA28F5628F6F}" dt="2022-10-10T06:51:01.700" v="5304" actId="20577"/>
          <ac:spMkLst>
            <pc:docMk/>
            <pc:sldMk cId="256454716" sldId="304"/>
            <ac:spMk id="8" creationId="{A844C449-5150-85EF-6FEA-67D7EE9C331B}"/>
          </ac:spMkLst>
        </pc:spChg>
        <pc:spChg chg="del">
          <ac:chgData name="張嘉文" userId="49be256a-4382-41dc-89f2-b2e20bb3ec95" providerId="ADAL" clId="{83139C5A-4661-6747-8E2E-CA28F5628F6F}" dt="2022-10-10T06:51:06.368" v="5305" actId="478"/>
          <ac:spMkLst>
            <pc:docMk/>
            <pc:sldMk cId="256454716" sldId="304"/>
            <ac:spMk id="9" creationId="{46A1BB77-B925-A3FE-8DC3-D29E07F24531}"/>
          </ac:spMkLst>
        </pc:spChg>
        <pc:spChg chg="del">
          <ac:chgData name="張嘉文" userId="49be256a-4382-41dc-89f2-b2e20bb3ec95" providerId="ADAL" clId="{83139C5A-4661-6747-8E2E-CA28F5628F6F}" dt="2022-10-10T06:51:06.368" v="5305" actId="478"/>
          <ac:spMkLst>
            <pc:docMk/>
            <pc:sldMk cId="256454716" sldId="304"/>
            <ac:spMk id="10" creationId="{3B53F8B8-BA24-C428-05D7-B3FD8F81A28A}"/>
          </ac:spMkLst>
        </pc:spChg>
        <pc:spChg chg="del">
          <ac:chgData name="張嘉文" userId="49be256a-4382-41dc-89f2-b2e20bb3ec95" providerId="ADAL" clId="{83139C5A-4661-6747-8E2E-CA28F5628F6F}" dt="2022-10-10T06:51:06.368" v="5305" actId="478"/>
          <ac:spMkLst>
            <pc:docMk/>
            <pc:sldMk cId="256454716" sldId="304"/>
            <ac:spMk id="11" creationId="{F2BEF83B-EEAE-B560-74BD-E9B13274E621}"/>
          </ac:spMkLst>
        </pc:spChg>
        <pc:spChg chg="del">
          <ac:chgData name="張嘉文" userId="49be256a-4382-41dc-89f2-b2e20bb3ec95" providerId="ADAL" clId="{83139C5A-4661-6747-8E2E-CA28F5628F6F}" dt="2022-10-10T06:51:06.368" v="5305" actId="478"/>
          <ac:spMkLst>
            <pc:docMk/>
            <pc:sldMk cId="256454716" sldId="304"/>
            <ac:spMk id="12" creationId="{9D4C724E-1087-A746-9947-EE3C0EA96868}"/>
          </ac:spMkLst>
        </pc:spChg>
        <pc:spChg chg="del">
          <ac:chgData name="張嘉文" userId="49be256a-4382-41dc-89f2-b2e20bb3ec95" providerId="ADAL" clId="{83139C5A-4661-6747-8E2E-CA28F5628F6F}" dt="2022-10-10T06:51:06.368" v="5305" actId="478"/>
          <ac:spMkLst>
            <pc:docMk/>
            <pc:sldMk cId="256454716" sldId="304"/>
            <ac:spMk id="13" creationId="{92C3E547-4BED-A5B5-1415-62CF41DA4268}"/>
          </ac:spMkLst>
        </pc:spChg>
        <pc:spChg chg="mod">
          <ac:chgData name="張嘉文" userId="49be256a-4382-41dc-89f2-b2e20bb3ec95" providerId="ADAL" clId="{83139C5A-4661-6747-8E2E-CA28F5628F6F}" dt="2022-10-10T06:55:03.598" v="5343" actId="1076"/>
          <ac:spMkLst>
            <pc:docMk/>
            <pc:sldMk cId="256454716" sldId="304"/>
            <ac:spMk id="14" creationId="{23913289-B915-CF95-88B8-A1C37D1EE5C2}"/>
          </ac:spMkLst>
        </pc:spChg>
        <pc:spChg chg="mod">
          <ac:chgData name="張嘉文" userId="49be256a-4382-41dc-89f2-b2e20bb3ec95" providerId="ADAL" clId="{83139C5A-4661-6747-8E2E-CA28F5628F6F}" dt="2022-10-10T06:55:03.598" v="5343" actId="1076"/>
          <ac:spMkLst>
            <pc:docMk/>
            <pc:sldMk cId="256454716" sldId="304"/>
            <ac:spMk id="15" creationId="{BF0C3B2C-F307-7161-D813-89100FD8249C}"/>
          </ac:spMkLst>
        </pc:spChg>
        <pc:spChg chg="mod">
          <ac:chgData name="張嘉文" userId="49be256a-4382-41dc-89f2-b2e20bb3ec95" providerId="ADAL" clId="{83139C5A-4661-6747-8E2E-CA28F5628F6F}" dt="2022-10-10T06:55:03.598" v="5343" actId="1076"/>
          <ac:spMkLst>
            <pc:docMk/>
            <pc:sldMk cId="256454716" sldId="304"/>
            <ac:spMk id="16" creationId="{D89F5EC1-AB0E-DC58-7467-9FC01F758602}"/>
          </ac:spMkLst>
        </pc:spChg>
        <pc:spChg chg="del">
          <ac:chgData name="張嘉文" userId="49be256a-4382-41dc-89f2-b2e20bb3ec95" providerId="ADAL" clId="{83139C5A-4661-6747-8E2E-CA28F5628F6F}" dt="2022-10-10T06:53:35.544" v="5327" actId="478"/>
          <ac:spMkLst>
            <pc:docMk/>
            <pc:sldMk cId="256454716" sldId="304"/>
            <ac:spMk id="17" creationId="{2429191B-093F-2413-32FB-80D087C22E36}"/>
          </ac:spMkLst>
        </pc:spChg>
        <pc:spChg chg="del">
          <ac:chgData name="張嘉文" userId="49be256a-4382-41dc-89f2-b2e20bb3ec95" providerId="ADAL" clId="{83139C5A-4661-6747-8E2E-CA28F5628F6F}" dt="2022-10-10T06:53:37.126" v="5328" actId="478"/>
          <ac:spMkLst>
            <pc:docMk/>
            <pc:sldMk cId="256454716" sldId="304"/>
            <ac:spMk id="18" creationId="{2CB442F2-5062-03B4-7726-4CF7D1210954}"/>
          </ac:spMkLst>
        </pc:spChg>
        <pc:spChg chg="add mod">
          <ac:chgData name="張嘉文" userId="49be256a-4382-41dc-89f2-b2e20bb3ec95" providerId="ADAL" clId="{83139C5A-4661-6747-8E2E-CA28F5628F6F}" dt="2022-10-10T06:56:10.057" v="5348"/>
          <ac:spMkLst>
            <pc:docMk/>
            <pc:sldMk cId="256454716" sldId="304"/>
            <ac:spMk id="20" creationId="{7D3381FB-359B-18FF-DFEE-CE67C6389AED}"/>
          </ac:spMkLst>
        </pc:spChg>
        <pc:spChg chg="add mod">
          <ac:chgData name="張嘉文" userId="49be256a-4382-41dc-89f2-b2e20bb3ec95" providerId="ADAL" clId="{83139C5A-4661-6747-8E2E-CA28F5628F6F}" dt="2022-10-10T06:58:21.293" v="5421" actId="1076"/>
          <ac:spMkLst>
            <pc:docMk/>
            <pc:sldMk cId="256454716" sldId="304"/>
            <ac:spMk id="21" creationId="{0CB775F9-D4A9-8EB5-822A-99C41AFB817C}"/>
          </ac:spMkLst>
        </pc:spChg>
        <pc:picChg chg="add mod">
          <ac:chgData name="張嘉文" userId="49be256a-4382-41dc-89f2-b2e20bb3ec95" providerId="ADAL" clId="{83139C5A-4661-6747-8E2E-CA28F5628F6F}" dt="2022-10-10T06:58:16.846" v="5420" actId="1076"/>
          <ac:picMkLst>
            <pc:docMk/>
            <pc:sldMk cId="256454716" sldId="304"/>
            <ac:picMk id="19" creationId="{0BBEC5C0-B949-6A21-BA0A-C6B5B0B2107D}"/>
          </ac:picMkLst>
        </pc:picChg>
      </pc:sldChg>
      <pc:sldChg chg="del">
        <pc:chgData name="張嘉文" userId="49be256a-4382-41dc-89f2-b2e20bb3ec95" providerId="ADAL" clId="{83139C5A-4661-6747-8E2E-CA28F5628F6F}" dt="2022-10-10T07:19:01.217" v="5558" actId="2696"/>
        <pc:sldMkLst>
          <pc:docMk/>
          <pc:sldMk cId="3682810048" sldId="305"/>
        </pc:sldMkLst>
      </pc:sldChg>
      <pc:sldChg chg="addSp delSp modSp add mod ord">
        <pc:chgData name="張嘉文" userId="49be256a-4382-41dc-89f2-b2e20bb3ec95" providerId="ADAL" clId="{83139C5A-4661-6747-8E2E-CA28F5628F6F}" dt="2022-10-10T01:10:07.269" v="3933"/>
        <pc:sldMkLst>
          <pc:docMk/>
          <pc:sldMk cId="2943378337" sldId="306"/>
        </pc:sldMkLst>
        <pc:spChg chg="mod">
          <ac:chgData name="張嘉文" userId="49be256a-4382-41dc-89f2-b2e20bb3ec95" providerId="ADAL" clId="{83139C5A-4661-6747-8E2E-CA28F5628F6F}" dt="2022-10-08T23:33:25.171" v="1742"/>
          <ac:spMkLst>
            <pc:docMk/>
            <pc:sldMk cId="2943378337" sldId="306"/>
            <ac:spMk id="2" creationId="{1D0EB394-4980-6941-B0CE-0FEFA3E2D876}"/>
          </ac:spMkLst>
        </pc:spChg>
        <pc:spChg chg="mod">
          <ac:chgData name="張嘉文" userId="49be256a-4382-41dc-89f2-b2e20bb3ec95" providerId="ADAL" clId="{83139C5A-4661-6747-8E2E-CA28F5628F6F}" dt="2022-10-08T00:59:07.246" v="26" actId="20577"/>
          <ac:spMkLst>
            <pc:docMk/>
            <pc:sldMk cId="2943378337" sldId="306"/>
            <ac:spMk id="7" creationId="{70AF101B-0692-F41C-80BA-D38B87FBC4A9}"/>
          </ac:spMkLst>
        </pc:spChg>
        <pc:spChg chg="mod">
          <ac:chgData name="張嘉文" userId="49be256a-4382-41dc-89f2-b2e20bb3ec95" providerId="ADAL" clId="{83139C5A-4661-6747-8E2E-CA28F5628F6F}" dt="2022-10-08T00:50:08.638" v="7" actId="20577"/>
          <ac:spMkLst>
            <pc:docMk/>
            <pc:sldMk cId="2943378337" sldId="306"/>
            <ac:spMk id="8" creationId="{A844C449-5150-85EF-6FEA-67D7EE9C331B}"/>
          </ac:spMkLst>
        </pc:spChg>
        <pc:spChg chg="add del">
          <ac:chgData name="張嘉文" userId="49be256a-4382-41dc-89f2-b2e20bb3ec95" providerId="ADAL" clId="{83139C5A-4661-6747-8E2E-CA28F5628F6F}" dt="2022-10-08T01:01:55.990" v="40" actId="22"/>
          <ac:spMkLst>
            <pc:docMk/>
            <pc:sldMk cId="2943378337" sldId="306"/>
            <ac:spMk id="9" creationId="{1B5437CA-1F83-C55A-1694-3CC59ABDE538}"/>
          </ac:spMkLst>
        </pc:spChg>
        <pc:spChg chg="add mod">
          <ac:chgData name="張嘉文" userId="49be256a-4382-41dc-89f2-b2e20bb3ec95" providerId="ADAL" clId="{83139C5A-4661-6747-8E2E-CA28F5628F6F}" dt="2022-10-08T01:02:18.737" v="48" actId="1076"/>
          <ac:spMkLst>
            <pc:docMk/>
            <pc:sldMk cId="2943378337" sldId="306"/>
            <ac:spMk id="11" creationId="{CF9B20FE-7262-4473-658E-7AB7F0A5FF85}"/>
          </ac:spMkLst>
        </pc:spChg>
        <pc:spChg chg="add mod">
          <ac:chgData name="張嘉文" userId="49be256a-4382-41dc-89f2-b2e20bb3ec95" providerId="ADAL" clId="{83139C5A-4661-6747-8E2E-CA28F5628F6F}" dt="2022-10-08T01:05:40.837" v="51"/>
          <ac:spMkLst>
            <pc:docMk/>
            <pc:sldMk cId="2943378337" sldId="306"/>
            <ac:spMk id="12" creationId="{BA23C009-F46F-AE32-63EC-5D3EFC1E6C5D}"/>
          </ac:spMkLst>
        </pc:spChg>
        <pc:spChg chg="add mod">
          <ac:chgData name="張嘉文" userId="49be256a-4382-41dc-89f2-b2e20bb3ec95" providerId="ADAL" clId="{83139C5A-4661-6747-8E2E-CA28F5628F6F}" dt="2022-10-08T01:06:36.825" v="56"/>
          <ac:spMkLst>
            <pc:docMk/>
            <pc:sldMk cId="2943378337" sldId="306"/>
            <ac:spMk id="13" creationId="{A6400C5B-A75F-B2FE-AE74-131DE381D8C2}"/>
          </ac:spMkLst>
        </pc:spChg>
        <pc:spChg chg="add del mod">
          <ac:chgData name="張嘉文" userId="49be256a-4382-41dc-89f2-b2e20bb3ec95" providerId="ADAL" clId="{83139C5A-4661-6747-8E2E-CA28F5628F6F}" dt="2022-10-08T01:06:38.888" v="57" actId="478"/>
          <ac:spMkLst>
            <pc:docMk/>
            <pc:sldMk cId="2943378337" sldId="306"/>
            <ac:spMk id="14" creationId="{FB82D636-D471-0E3C-9E79-A2AC5BF212BF}"/>
          </ac:spMkLst>
        </pc:spChg>
        <pc:spChg chg="add del mod">
          <ac:chgData name="張嘉文" userId="49be256a-4382-41dc-89f2-b2e20bb3ec95" providerId="ADAL" clId="{83139C5A-4661-6747-8E2E-CA28F5628F6F}" dt="2022-10-10T01:10:07.269" v="3933"/>
          <ac:spMkLst>
            <pc:docMk/>
            <pc:sldMk cId="2943378337" sldId="306"/>
            <ac:spMk id="15" creationId="{9C5A47C5-32C0-592E-E2C4-691BF92CDEFC}"/>
          </ac:spMkLst>
        </pc:spChg>
        <pc:spChg chg="mod">
          <ac:chgData name="張嘉文" userId="49be256a-4382-41dc-89f2-b2e20bb3ec95" providerId="ADAL" clId="{83139C5A-4661-6747-8E2E-CA28F5628F6F}" dt="2022-10-08T01:01:52.727" v="38" actId="1076"/>
          <ac:spMkLst>
            <pc:docMk/>
            <pc:sldMk cId="2943378337" sldId="306"/>
            <ac:spMk id="16" creationId="{D3D9EE28-9F3A-8509-B033-25895EB8E6E4}"/>
          </ac:spMkLst>
        </pc:spChg>
        <pc:picChg chg="add mod">
          <ac:chgData name="張嘉文" userId="49be256a-4382-41dc-89f2-b2e20bb3ec95" providerId="ADAL" clId="{83139C5A-4661-6747-8E2E-CA28F5628F6F}" dt="2022-10-08T01:01:52.727" v="38" actId="1076"/>
          <ac:picMkLst>
            <pc:docMk/>
            <pc:sldMk cId="2943378337" sldId="306"/>
            <ac:picMk id="4" creationId="{F1F9F9F6-D327-5AD6-68DF-823F47DEF53D}"/>
          </ac:picMkLst>
        </pc:picChg>
        <pc:picChg chg="del">
          <ac:chgData name="張嘉文" userId="49be256a-4382-41dc-89f2-b2e20bb3ec95" providerId="ADAL" clId="{83139C5A-4661-6747-8E2E-CA28F5628F6F}" dt="2022-10-08T00:59:08.718" v="27" actId="478"/>
          <ac:picMkLst>
            <pc:docMk/>
            <pc:sldMk cId="2943378337" sldId="306"/>
            <ac:picMk id="1026" creationId="{67613F07-BA36-34EA-616F-5FDA685E3B41}"/>
          </ac:picMkLst>
        </pc:picChg>
      </pc:sldChg>
      <pc:sldChg chg="addSp delSp modSp add mod">
        <pc:chgData name="張嘉文" userId="49be256a-4382-41dc-89f2-b2e20bb3ec95" providerId="ADAL" clId="{83139C5A-4661-6747-8E2E-CA28F5628F6F}" dt="2022-10-08T23:33:29.059" v="1743"/>
        <pc:sldMkLst>
          <pc:docMk/>
          <pc:sldMk cId="677738858" sldId="307"/>
        </pc:sldMkLst>
        <pc:spChg chg="mod">
          <ac:chgData name="張嘉文" userId="49be256a-4382-41dc-89f2-b2e20bb3ec95" providerId="ADAL" clId="{83139C5A-4661-6747-8E2E-CA28F5628F6F}" dt="2022-10-08T23:33:29.059" v="1743"/>
          <ac:spMkLst>
            <pc:docMk/>
            <pc:sldMk cId="677738858" sldId="307"/>
            <ac:spMk id="2" creationId="{1D0EB394-4980-6941-B0CE-0FEFA3E2D876}"/>
          </ac:spMkLst>
        </pc:spChg>
        <pc:spChg chg="mod">
          <ac:chgData name="張嘉文" userId="49be256a-4382-41dc-89f2-b2e20bb3ec95" providerId="ADAL" clId="{83139C5A-4661-6747-8E2E-CA28F5628F6F}" dt="2022-10-08T01:42:06.647" v="222" actId="20577"/>
          <ac:spMkLst>
            <pc:docMk/>
            <pc:sldMk cId="677738858" sldId="307"/>
            <ac:spMk id="7" creationId="{70AF101B-0692-F41C-80BA-D38B87FBC4A9}"/>
          </ac:spMkLst>
        </pc:spChg>
        <pc:spChg chg="mod">
          <ac:chgData name="張嘉文" userId="49be256a-4382-41dc-89f2-b2e20bb3ec95" providerId="ADAL" clId="{83139C5A-4661-6747-8E2E-CA28F5628F6F}" dt="2022-10-08T01:40:18.589" v="183" actId="20577"/>
          <ac:spMkLst>
            <pc:docMk/>
            <pc:sldMk cId="677738858" sldId="307"/>
            <ac:spMk id="8" creationId="{A844C449-5150-85EF-6FEA-67D7EE9C331B}"/>
          </ac:spMkLst>
        </pc:spChg>
        <pc:spChg chg="add mod">
          <ac:chgData name="張嘉文" userId="49be256a-4382-41dc-89f2-b2e20bb3ec95" providerId="ADAL" clId="{83139C5A-4661-6747-8E2E-CA28F5628F6F}" dt="2022-10-08T01:51:28.010" v="253" actId="14100"/>
          <ac:spMkLst>
            <pc:docMk/>
            <pc:sldMk cId="677738858" sldId="307"/>
            <ac:spMk id="9" creationId="{CD73094F-4C4C-3B73-0CCE-855DF372097B}"/>
          </ac:spMkLst>
        </pc:spChg>
        <pc:spChg chg="del">
          <ac:chgData name="張嘉文" userId="49be256a-4382-41dc-89f2-b2e20bb3ec95" providerId="ADAL" clId="{83139C5A-4661-6747-8E2E-CA28F5628F6F}" dt="2022-10-08T01:49:34.546" v="223" actId="478"/>
          <ac:spMkLst>
            <pc:docMk/>
            <pc:sldMk cId="677738858" sldId="307"/>
            <ac:spMk id="11" creationId="{CF9B20FE-7262-4473-658E-7AB7F0A5FF85}"/>
          </ac:spMkLst>
        </pc:spChg>
        <pc:spChg chg="del">
          <ac:chgData name="張嘉文" userId="49be256a-4382-41dc-89f2-b2e20bb3ec95" providerId="ADAL" clId="{83139C5A-4661-6747-8E2E-CA28F5628F6F}" dt="2022-10-08T01:49:34.546" v="223" actId="478"/>
          <ac:spMkLst>
            <pc:docMk/>
            <pc:sldMk cId="677738858" sldId="307"/>
            <ac:spMk id="12" creationId="{BA23C009-F46F-AE32-63EC-5D3EFC1E6C5D}"/>
          </ac:spMkLst>
        </pc:spChg>
        <pc:spChg chg="del">
          <ac:chgData name="張嘉文" userId="49be256a-4382-41dc-89f2-b2e20bb3ec95" providerId="ADAL" clId="{83139C5A-4661-6747-8E2E-CA28F5628F6F}" dt="2022-10-08T01:49:34.546" v="223" actId="478"/>
          <ac:spMkLst>
            <pc:docMk/>
            <pc:sldMk cId="677738858" sldId="307"/>
            <ac:spMk id="13" creationId="{A6400C5B-A75F-B2FE-AE74-131DE381D8C2}"/>
          </ac:spMkLst>
        </pc:spChg>
        <pc:spChg chg="add del mod">
          <ac:chgData name="張嘉文" userId="49be256a-4382-41dc-89f2-b2e20bb3ec95" providerId="ADAL" clId="{83139C5A-4661-6747-8E2E-CA28F5628F6F}" dt="2022-10-08T10:46:04.243" v="284" actId="478"/>
          <ac:spMkLst>
            <pc:docMk/>
            <pc:sldMk cId="677738858" sldId="307"/>
            <ac:spMk id="14" creationId="{3597E095-B3ED-1089-50E8-FD446CF6D644}"/>
          </ac:spMkLst>
        </pc:spChg>
        <pc:spChg chg="mod">
          <ac:chgData name="張嘉文" userId="49be256a-4382-41dc-89f2-b2e20bb3ec95" providerId="ADAL" clId="{83139C5A-4661-6747-8E2E-CA28F5628F6F}" dt="2022-10-08T01:51:00.675" v="247" actId="1076"/>
          <ac:spMkLst>
            <pc:docMk/>
            <pc:sldMk cId="677738858" sldId="307"/>
            <ac:spMk id="16" creationId="{D3D9EE28-9F3A-8509-B033-25895EB8E6E4}"/>
          </ac:spMkLst>
        </pc:spChg>
        <pc:graphicFrameChg chg="add mod modGraphic">
          <ac:chgData name="張嘉文" userId="49be256a-4382-41dc-89f2-b2e20bb3ec95" providerId="ADAL" clId="{83139C5A-4661-6747-8E2E-CA28F5628F6F}" dt="2022-10-08T01:51:22.493" v="252" actId="1076"/>
          <ac:graphicFrameMkLst>
            <pc:docMk/>
            <pc:sldMk cId="677738858" sldId="307"/>
            <ac:graphicFrameMk id="5" creationId="{BEB20A20-007E-6015-FB42-64841E15BBA5}"/>
          </ac:graphicFrameMkLst>
        </pc:graphicFrameChg>
        <pc:picChg chg="del">
          <ac:chgData name="張嘉文" userId="49be256a-4382-41dc-89f2-b2e20bb3ec95" providerId="ADAL" clId="{83139C5A-4661-6747-8E2E-CA28F5628F6F}" dt="2022-10-08T01:40:40.011" v="185" actId="478"/>
          <ac:picMkLst>
            <pc:docMk/>
            <pc:sldMk cId="677738858" sldId="307"/>
            <ac:picMk id="4" creationId="{F1F9F9F6-D327-5AD6-68DF-823F47DEF53D}"/>
          </ac:picMkLst>
        </pc:picChg>
        <pc:picChg chg="add mod">
          <ac:chgData name="張嘉文" userId="49be256a-4382-41dc-89f2-b2e20bb3ec95" providerId="ADAL" clId="{83139C5A-4661-6747-8E2E-CA28F5628F6F}" dt="2022-10-08T01:50:56.064" v="246" actId="1076"/>
          <ac:picMkLst>
            <pc:docMk/>
            <pc:sldMk cId="677738858" sldId="307"/>
            <ac:picMk id="2050" creationId="{8335D983-3458-DF38-237D-924389000809}"/>
          </ac:picMkLst>
        </pc:picChg>
      </pc:sldChg>
      <pc:sldChg chg="del">
        <pc:chgData name="張嘉文" userId="49be256a-4382-41dc-89f2-b2e20bb3ec95" providerId="ADAL" clId="{83139C5A-4661-6747-8E2E-CA28F5628F6F}" dt="2022-10-08T00:50:00.404" v="3" actId="2696"/>
        <pc:sldMkLst>
          <pc:docMk/>
          <pc:sldMk cId="2202576381" sldId="307"/>
        </pc:sldMkLst>
      </pc:sldChg>
      <pc:sldChg chg="del">
        <pc:chgData name="張嘉文" userId="49be256a-4382-41dc-89f2-b2e20bb3ec95" providerId="ADAL" clId="{83139C5A-4661-6747-8E2E-CA28F5628F6F}" dt="2022-10-08T00:50:00.404" v="3" actId="2696"/>
        <pc:sldMkLst>
          <pc:docMk/>
          <pc:sldMk cId="1317603661" sldId="308"/>
        </pc:sldMkLst>
      </pc:sldChg>
      <pc:sldChg chg="addSp delSp modSp add mod delAnim">
        <pc:chgData name="張嘉文" userId="49be256a-4382-41dc-89f2-b2e20bb3ec95" providerId="ADAL" clId="{83139C5A-4661-6747-8E2E-CA28F5628F6F}" dt="2022-10-08T23:33:07.977" v="1739"/>
        <pc:sldMkLst>
          <pc:docMk/>
          <pc:sldMk cId="2436732186" sldId="308"/>
        </pc:sldMkLst>
        <pc:spChg chg="mod">
          <ac:chgData name="張嘉文" userId="49be256a-4382-41dc-89f2-b2e20bb3ec95" providerId="ADAL" clId="{83139C5A-4661-6747-8E2E-CA28F5628F6F}" dt="2022-10-08T23:33:07.977" v="1739"/>
          <ac:spMkLst>
            <pc:docMk/>
            <pc:sldMk cId="2436732186" sldId="308"/>
            <ac:spMk id="2" creationId="{1D0EB394-4980-6941-B0CE-0FEFA3E2D876}"/>
          </ac:spMkLst>
        </pc:spChg>
        <pc:spChg chg="del mod">
          <ac:chgData name="張嘉文" userId="49be256a-4382-41dc-89f2-b2e20bb3ec95" providerId="ADAL" clId="{83139C5A-4661-6747-8E2E-CA28F5628F6F}" dt="2022-10-08T14:04:24.184" v="688" actId="478"/>
          <ac:spMkLst>
            <pc:docMk/>
            <pc:sldMk cId="2436732186" sldId="308"/>
            <ac:spMk id="4" creationId="{E19DE51C-944A-4587-2FAE-5C681721BEBC}"/>
          </ac:spMkLst>
        </pc:spChg>
        <pc:spChg chg="del mod">
          <ac:chgData name="張嘉文" userId="49be256a-4382-41dc-89f2-b2e20bb3ec95" providerId="ADAL" clId="{83139C5A-4661-6747-8E2E-CA28F5628F6F}" dt="2022-10-08T14:04:24.184" v="688" actId="478"/>
          <ac:spMkLst>
            <pc:docMk/>
            <pc:sldMk cId="2436732186" sldId="308"/>
            <ac:spMk id="5" creationId="{C8F0B6C2-DB4C-2EBB-EFDE-D6765A9DD0E1}"/>
          </ac:spMkLst>
        </pc:spChg>
        <pc:spChg chg="del">
          <ac:chgData name="張嘉文" userId="49be256a-4382-41dc-89f2-b2e20bb3ec95" providerId="ADAL" clId="{83139C5A-4661-6747-8E2E-CA28F5628F6F}" dt="2022-10-08T12:51:31.282" v="310" actId="478"/>
          <ac:spMkLst>
            <pc:docMk/>
            <pc:sldMk cId="2436732186" sldId="308"/>
            <ac:spMk id="7" creationId="{02F2AB5F-9879-EAE3-2745-E5088E80EE25}"/>
          </ac:spMkLst>
        </pc:spChg>
        <pc:spChg chg="mod">
          <ac:chgData name="張嘉文" userId="49be256a-4382-41dc-89f2-b2e20bb3ec95" providerId="ADAL" clId="{83139C5A-4661-6747-8E2E-CA28F5628F6F}" dt="2022-10-08T12:46:15.439" v="309" actId="20577"/>
          <ac:spMkLst>
            <pc:docMk/>
            <pc:sldMk cId="2436732186" sldId="308"/>
            <ac:spMk id="8" creationId="{A844C449-5150-85EF-6FEA-67D7EE9C331B}"/>
          </ac:spMkLst>
        </pc:spChg>
        <pc:spChg chg="del mod">
          <ac:chgData name="張嘉文" userId="49be256a-4382-41dc-89f2-b2e20bb3ec95" providerId="ADAL" clId="{83139C5A-4661-6747-8E2E-CA28F5628F6F}" dt="2022-10-08T14:04:24.184" v="688" actId="478"/>
          <ac:spMkLst>
            <pc:docMk/>
            <pc:sldMk cId="2436732186" sldId="308"/>
            <ac:spMk id="9" creationId="{46A1BB77-B925-A3FE-8DC3-D29E07F24531}"/>
          </ac:spMkLst>
        </pc:spChg>
        <pc:spChg chg="del mod">
          <ac:chgData name="張嘉文" userId="49be256a-4382-41dc-89f2-b2e20bb3ec95" providerId="ADAL" clId="{83139C5A-4661-6747-8E2E-CA28F5628F6F}" dt="2022-10-08T14:04:24.184" v="688" actId="478"/>
          <ac:spMkLst>
            <pc:docMk/>
            <pc:sldMk cId="2436732186" sldId="308"/>
            <ac:spMk id="10" creationId="{3B53F8B8-BA24-C428-05D7-B3FD8F81A28A}"/>
          </ac:spMkLst>
        </pc:spChg>
        <pc:spChg chg="del mod">
          <ac:chgData name="張嘉文" userId="49be256a-4382-41dc-89f2-b2e20bb3ec95" providerId="ADAL" clId="{83139C5A-4661-6747-8E2E-CA28F5628F6F}" dt="2022-10-08T14:04:24.184" v="688" actId="478"/>
          <ac:spMkLst>
            <pc:docMk/>
            <pc:sldMk cId="2436732186" sldId="308"/>
            <ac:spMk id="11" creationId="{F2BEF83B-EEAE-B560-74BD-E9B13274E621}"/>
          </ac:spMkLst>
        </pc:spChg>
        <pc:spChg chg="del mod">
          <ac:chgData name="張嘉文" userId="49be256a-4382-41dc-89f2-b2e20bb3ec95" providerId="ADAL" clId="{83139C5A-4661-6747-8E2E-CA28F5628F6F}" dt="2022-10-08T14:00:51.774" v="687" actId="478"/>
          <ac:spMkLst>
            <pc:docMk/>
            <pc:sldMk cId="2436732186" sldId="308"/>
            <ac:spMk id="12" creationId="{9D4C724E-1087-A746-9947-EE3C0EA96868}"/>
          </ac:spMkLst>
        </pc:spChg>
        <pc:spChg chg="del mod">
          <ac:chgData name="張嘉文" userId="49be256a-4382-41dc-89f2-b2e20bb3ec95" providerId="ADAL" clId="{83139C5A-4661-6747-8E2E-CA28F5628F6F}" dt="2022-10-08T14:00:51.774" v="687" actId="478"/>
          <ac:spMkLst>
            <pc:docMk/>
            <pc:sldMk cId="2436732186" sldId="308"/>
            <ac:spMk id="13" creationId="{92C3E547-4BED-A5B5-1415-62CF41DA4268}"/>
          </ac:spMkLst>
        </pc:spChg>
        <pc:spChg chg="del">
          <ac:chgData name="張嘉文" userId="49be256a-4382-41dc-89f2-b2e20bb3ec95" providerId="ADAL" clId="{83139C5A-4661-6747-8E2E-CA28F5628F6F}" dt="2022-10-08T12:51:31.282" v="310" actId="478"/>
          <ac:spMkLst>
            <pc:docMk/>
            <pc:sldMk cId="2436732186" sldId="308"/>
            <ac:spMk id="14" creationId="{23913289-B915-CF95-88B8-A1C37D1EE5C2}"/>
          </ac:spMkLst>
        </pc:spChg>
        <pc:spChg chg="del">
          <ac:chgData name="張嘉文" userId="49be256a-4382-41dc-89f2-b2e20bb3ec95" providerId="ADAL" clId="{83139C5A-4661-6747-8E2E-CA28F5628F6F}" dt="2022-10-08T12:51:31.282" v="310" actId="478"/>
          <ac:spMkLst>
            <pc:docMk/>
            <pc:sldMk cId="2436732186" sldId="308"/>
            <ac:spMk id="15" creationId="{BF0C3B2C-F307-7161-D813-89100FD8249C}"/>
          </ac:spMkLst>
        </pc:spChg>
        <pc:spChg chg="del">
          <ac:chgData name="張嘉文" userId="49be256a-4382-41dc-89f2-b2e20bb3ec95" providerId="ADAL" clId="{83139C5A-4661-6747-8E2E-CA28F5628F6F}" dt="2022-10-08T12:51:31.282" v="310" actId="478"/>
          <ac:spMkLst>
            <pc:docMk/>
            <pc:sldMk cId="2436732186" sldId="308"/>
            <ac:spMk id="16" creationId="{D89F5EC1-AB0E-DC58-7467-9FC01F758602}"/>
          </ac:spMkLst>
        </pc:spChg>
        <pc:spChg chg="del">
          <ac:chgData name="張嘉文" userId="49be256a-4382-41dc-89f2-b2e20bb3ec95" providerId="ADAL" clId="{83139C5A-4661-6747-8E2E-CA28F5628F6F}" dt="2022-10-08T12:51:31.282" v="310" actId="478"/>
          <ac:spMkLst>
            <pc:docMk/>
            <pc:sldMk cId="2436732186" sldId="308"/>
            <ac:spMk id="17" creationId="{2429191B-093F-2413-32FB-80D087C22E36}"/>
          </ac:spMkLst>
        </pc:spChg>
        <pc:spChg chg="del">
          <ac:chgData name="張嘉文" userId="49be256a-4382-41dc-89f2-b2e20bb3ec95" providerId="ADAL" clId="{83139C5A-4661-6747-8E2E-CA28F5628F6F}" dt="2022-10-08T12:51:31.282" v="310" actId="478"/>
          <ac:spMkLst>
            <pc:docMk/>
            <pc:sldMk cId="2436732186" sldId="308"/>
            <ac:spMk id="18" creationId="{2CB442F2-5062-03B4-7726-4CF7D1210954}"/>
          </ac:spMkLst>
        </pc:spChg>
        <pc:spChg chg="add mod">
          <ac:chgData name="張嘉文" userId="49be256a-4382-41dc-89f2-b2e20bb3ec95" providerId="ADAL" clId="{83139C5A-4661-6747-8E2E-CA28F5628F6F}" dt="2022-10-08T14:16:13.246" v="822" actId="1076"/>
          <ac:spMkLst>
            <pc:docMk/>
            <pc:sldMk cId="2436732186" sldId="308"/>
            <ac:spMk id="19" creationId="{E2C54400-2FB9-1E32-8F74-03A223CB4853}"/>
          </ac:spMkLst>
        </pc:spChg>
        <pc:spChg chg="add mod">
          <ac:chgData name="張嘉文" userId="49be256a-4382-41dc-89f2-b2e20bb3ec95" providerId="ADAL" clId="{83139C5A-4661-6747-8E2E-CA28F5628F6F}" dt="2022-10-08T14:12:25.021" v="776" actId="554"/>
          <ac:spMkLst>
            <pc:docMk/>
            <pc:sldMk cId="2436732186" sldId="308"/>
            <ac:spMk id="20" creationId="{6F937F62-A9EF-4C65-0817-35761AE7D54C}"/>
          </ac:spMkLst>
        </pc:spChg>
        <pc:spChg chg="add del mod">
          <ac:chgData name="張嘉文" userId="49be256a-4382-41dc-89f2-b2e20bb3ec95" providerId="ADAL" clId="{83139C5A-4661-6747-8E2E-CA28F5628F6F}" dt="2022-10-08T13:35:53.853" v="463"/>
          <ac:spMkLst>
            <pc:docMk/>
            <pc:sldMk cId="2436732186" sldId="308"/>
            <ac:spMk id="21" creationId="{B14EE2E4-A383-FBA2-3D90-627FC958431B}"/>
          </ac:spMkLst>
        </pc:spChg>
        <pc:spChg chg="add del mod">
          <ac:chgData name="張嘉文" userId="49be256a-4382-41dc-89f2-b2e20bb3ec95" providerId="ADAL" clId="{83139C5A-4661-6747-8E2E-CA28F5628F6F}" dt="2022-10-08T13:37:09.614" v="467"/>
          <ac:spMkLst>
            <pc:docMk/>
            <pc:sldMk cId="2436732186" sldId="308"/>
            <ac:spMk id="22" creationId="{DC1DD1FC-B608-AC78-F7D4-80D3228A7CE7}"/>
          </ac:spMkLst>
        </pc:spChg>
        <pc:spChg chg="add del mod">
          <ac:chgData name="張嘉文" userId="49be256a-4382-41dc-89f2-b2e20bb3ec95" providerId="ADAL" clId="{83139C5A-4661-6747-8E2E-CA28F5628F6F}" dt="2022-10-08T13:37:35.405" v="486" actId="478"/>
          <ac:spMkLst>
            <pc:docMk/>
            <pc:sldMk cId="2436732186" sldId="308"/>
            <ac:spMk id="23" creationId="{27EFCE8C-EB43-3A65-B34B-8D6B71CC1575}"/>
          </ac:spMkLst>
        </pc:spChg>
        <pc:spChg chg="add mod">
          <ac:chgData name="張嘉文" userId="49be256a-4382-41dc-89f2-b2e20bb3ec95" providerId="ADAL" clId="{83139C5A-4661-6747-8E2E-CA28F5628F6F}" dt="2022-10-08T14:12:25.021" v="776" actId="554"/>
          <ac:spMkLst>
            <pc:docMk/>
            <pc:sldMk cId="2436732186" sldId="308"/>
            <ac:spMk id="24" creationId="{D9289F71-5FB7-5E54-0769-67BB47CAF8E0}"/>
          </ac:spMkLst>
        </pc:spChg>
        <pc:spChg chg="add mod">
          <ac:chgData name="張嘉文" userId="49be256a-4382-41dc-89f2-b2e20bb3ec95" providerId="ADAL" clId="{83139C5A-4661-6747-8E2E-CA28F5628F6F}" dt="2022-10-08T14:13:19.305" v="784" actId="465"/>
          <ac:spMkLst>
            <pc:docMk/>
            <pc:sldMk cId="2436732186" sldId="308"/>
            <ac:spMk id="25" creationId="{F411F574-B442-EE39-D006-63AB6BA69D68}"/>
          </ac:spMkLst>
        </pc:spChg>
        <pc:spChg chg="add mod">
          <ac:chgData name="張嘉文" userId="49be256a-4382-41dc-89f2-b2e20bb3ec95" providerId="ADAL" clId="{83139C5A-4661-6747-8E2E-CA28F5628F6F}" dt="2022-10-08T14:13:19.305" v="784" actId="465"/>
          <ac:spMkLst>
            <pc:docMk/>
            <pc:sldMk cId="2436732186" sldId="308"/>
            <ac:spMk id="26" creationId="{DD0A1E9C-7539-2AAF-4B3A-B846F4858A28}"/>
          </ac:spMkLst>
        </pc:spChg>
        <pc:spChg chg="add mod">
          <ac:chgData name="張嘉文" userId="49be256a-4382-41dc-89f2-b2e20bb3ec95" providerId="ADAL" clId="{83139C5A-4661-6747-8E2E-CA28F5628F6F}" dt="2022-10-08T14:13:19.305" v="784" actId="465"/>
          <ac:spMkLst>
            <pc:docMk/>
            <pc:sldMk cId="2436732186" sldId="308"/>
            <ac:spMk id="27" creationId="{0F306960-2CB0-A9B1-7698-E848DDDA2982}"/>
          </ac:spMkLst>
        </pc:spChg>
        <pc:spChg chg="add mod">
          <ac:chgData name="張嘉文" userId="49be256a-4382-41dc-89f2-b2e20bb3ec95" providerId="ADAL" clId="{83139C5A-4661-6747-8E2E-CA28F5628F6F}" dt="2022-10-08T14:19:35.985" v="824" actId="14100"/>
          <ac:spMkLst>
            <pc:docMk/>
            <pc:sldMk cId="2436732186" sldId="308"/>
            <ac:spMk id="28" creationId="{06C1FC8E-A6B9-1DF9-DB32-AB1B0372F50C}"/>
          </ac:spMkLst>
        </pc:spChg>
        <pc:spChg chg="add mod">
          <ac:chgData name="張嘉文" userId="49be256a-4382-41dc-89f2-b2e20bb3ec95" providerId="ADAL" clId="{83139C5A-4661-6747-8E2E-CA28F5628F6F}" dt="2022-10-08T14:12:54.921" v="779" actId="554"/>
          <ac:spMkLst>
            <pc:docMk/>
            <pc:sldMk cId="2436732186" sldId="308"/>
            <ac:spMk id="29" creationId="{2C2C536F-C188-7FD6-3ED8-1BAB33E6AD98}"/>
          </ac:spMkLst>
        </pc:spChg>
        <pc:spChg chg="add mod">
          <ac:chgData name="張嘉文" userId="49be256a-4382-41dc-89f2-b2e20bb3ec95" providerId="ADAL" clId="{83139C5A-4661-6747-8E2E-CA28F5628F6F}" dt="2022-10-08T14:12:54.921" v="779" actId="554"/>
          <ac:spMkLst>
            <pc:docMk/>
            <pc:sldMk cId="2436732186" sldId="308"/>
            <ac:spMk id="30" creationId="{C97419A6-E09C-ACB3-9B70-4093A65F2DCA}"/>
          </ac:spMkLst>
        </pc:spChg>
        <pc:spChg chg="add del mod">
          <ac:chgData name="張嘉文" userId="49be256a-4382-41dc-89f2-b2e20bb3ec95" providerId="ADAL" clId="{83139C5A-4661-6747-8E2E-CA28F5628F6F}" dt="2022-10-08T14:05:12.657" v="690"/>
          <ac:spMkLst>
            <pc:docMk/>
            <pc:sldMk cId="2436732186" sldId="308"/>
            <ac:spMk id="31" creationId="{4DE7E137-D7AE-6C8E-27D4-F790CD59609A}"/>
          </ac:spMkLst>
        </pc:spChg>
        <pc:spChg chg="add del mod">
          <ac:chgData name="張嘉文" userId="49be256a-4382-41dc-89f2-b2e20bb3ec95" providerId="ADAL" clId="{83139C5A-4661-6747-8E2E-CA28F5628F6F}" dt="2022-10-08T14:05:12.657" v="690"/>
          <ac:spMkLst>
            <pc:docMk/>
            <pc:sldMk cId="2436732186" sldId="308"/>
            <ac:spMk id="32" creationId="{F1B8388B-7F38-0A39-EF14-629D8395D949}"/>
          </ac:spMkLst>
        </pc:spChg>
        <pc:spChg chg="add del mod">
          <ac:chgData name="張嘉文" userId="49be256a-4382-41dc-89f2-b2e20bb3ec95" providerId="ADAL" clId="{83139C5A-4661-6747-8E2E-CA28F5628F6F}" dt="2022-10-08T14:05:12.657" v="690"/>
          <ac:spMkLst>
            <pc:docMk/>
            <pc:sldMk cId="2436732186" sldId="308"/>
            <ac:spMk id="33" creationId="{4D8D1BD1-4F22-91C7-6D13-737FD9F69274}"/>
          </ac:spMkLst>
        </pc:spChg>
        <pc:spChg chg="add del mod">
          <ac:chgData name="張嘉文" userId="49be256a-4382-41dc-89f2-b2e20bb3ec95" providerId="ADAL" clId="{83139C5A-4661-6747-8E2E-CA28F5628F6F}" dt="2022-10-08T14:05:12.657" v="690"/>
          <ac:spMkLst>
            <pc:docMk/>
            <pc:sldMk cId="2436732186" sldId="308"/>
            <ac:spMk id="34" creationId="{B688CDCB-4EF4-F003-571D-84F4754C0AAE}"/>
          </ac:spMkLst>
        </pc:spChg>
        <pc:spChg chg="add del mod">
          <ac:chgData name="張嘉文" userId="49be256a-4382-41dc-89f2-b2e20bb3ec95" providerId="ADAL" clId="{83139C5A-4661-6747-8E2E-CA28F5628F6F}" dt="2022-10-08T14:05:12.657" v="690"/>
          <ac:spMkLst>
            <pc:docMk/>
            <pc:sldMk cId="2436732186" sldId="308"/>
            <ac:spMk id="45" creationId="{E00343C9-35DF-5CA8-D3C1-B4F90DCBB348}"/>
          </ac:spMkLst>
        </pc:spChg>
        <pc:spChg chg="add del mod">
          <ac:chgData name="張嘉文" userId="49be256a-4382-41dc-89f2-b2e20bb3ec95" providerId="ADAL" clId="{83139C5A-4661-6747-8E2E-CA28F5628F6F}" dt="2022-10-08T14:05:12.657" v="690"/>
          <ac:spMkLst>
            <pc:docMk/>
            <pc:sldMk cId="2436732186" sldId="308"/>
            <ac:spMk id="46" creationId="{EEFDCEBC-7F42-2EF9-CC97-F55312DE8320}"/>
          </ac:spMkLst>
        </pc:spChg>
        <pc:spChg chg="add mod">
          <ac:chgData name="張嘉文" userId="49be256a-4382-41dc-89f2-b2e20bb3ec95" providerId="ADAL" clId="{83139C5A-4661-6747-8E2E-CA28F5628F6F}" dt="2022-10-08T14:20:55.230" v="861" actId="1076"/>
          <ac:spMkLst>
            <pc:docMk/>
            <pc:sldMk cId="2436732186" sldId="308"/>
            <ac:spMk id="54" creationId="{4E31B71B-A5FA-2DA4-553E-2FD1D0E00BBB}"/>
          </ac:spMkLst>
        </pc:spChg>
        <pc:spChg chg="mod">
          <ac:chgData name="張嘉文" userId="49be256a-4382-41dc-89f2-b2e20bb3ec95" providerId="ADAL" clId="{83139C5A-4661-6747-8E2E-CA28F5628F6F}" dt="2022-10-08T14:19:53.740" v="826"/>
          <ac:spMkLst>
            <pc:docMk/>
            <pc:sldMk cId="2436732186" sldId="308"/>
            <ac:spMk id="56" creationId="{9F70B031-2FA2-88B9-BB4C-6F8DC41FE085}"/>
          </ac:spMkLst>
        </pc:spChg>
        <pc:spChg chg="mod">
          <ac:chgData name="張嘉文" userId="49be256a-4382-41dc-89f2-b2e20bb3ec95" providerId="ADAL" clId="{83139C5A-4661-6747-8E2E-CA28F5628F6F}" dt="2022-10-08T14:20:35.330" v="859" actId="20577"/>
          <ac:spMkLst>
            <pc:docMk/>
            <pc:sldMk cId="2436732186" sldId="308"/>
            <ac:spMk id="57" creationId="{F7B5E3DB-FC2E-BBFA-DA16-00DDF75A2E90}"/>
          </ac:spMkLst>
        </pc:spChg>
        <pc:grpChg chg="add mod">
          <ac:chgData name="張嘉文" userId="49be256a-4382-41dc-89f2-b2e20bb3ec95" providerId="ADAL" clId="{83139C5A-4661-6747-8E2E-CA28F5628F6F}" dt="2022-10-08T14:20:50.601" v="860" actId="1076"/>
          <ac:grpSpMkLst>
            <pc:docMk/>
            <pc:sldMk cId="2436732186" sldId="308"/>
            <ac:grpSpMk id="48" creationId="{2745C74A-1076-BFD9-AF3F-540F70C234BD}"/>
          </ac:grpSpMkLst>
        </pc:grpChg>
        <pc:grpChg chg="add mod">
          <ac:chgData name="張嘉文" userId="49be256a-4382-41dc-89f2-b2e20bb3ec95" providerId="ADAL" clId="{83139C5A-4661-6747-8E2E-CA28F5628F6F}" dt="2022-10-08T14:20:50.601" v="860" actId="1076"/>
          <ac:grpSpMkLst>
            <pc:docMk/>
            <pc:sldMk cId="2436732186" sldId="308"/>
            <ac:grpSpMk id="49" creationId="{2702E156-B400-EEF2-3698-035315D665DF}"/>
          </ac:grpSpMkLst>
        </pc:grpChg>
        <pc:grpChg chg="add mod">
          <ac:chgData name="張嘉文" userId="49be256a-4382-41dc-89f2-b2e20bb3ec95" providerId="ADAL" clId="{83139C5A-4661-6747-8E2E-CA28F5628F6F}" dt="2022-10-08T14:20:50.601" v="860" actId="1076"/>
          <ac:grpSpMkLst>
            <pc:docMk/>
            <pc:sldMk cId="2436732186" sldId="308"/>
            <ac:grpSpMk id="50" creationId="{EB8EC053-E1F0-AB8C-B144-85220F253594}"/>
          </ac:grpSpMkLst>
        </pc:grpChg>
        <pc:grpChg chg="add mod">
          <ac:chgData name="張嘉文" userId="49be256a-4382-41dc-89f2-b2e20bb3ec95" providerId="ADAL" clId="{83139C5A-4661-6747-8E2E-CA28F5628F6F}" dt="2022-10-08T14:20:50.601" v="860" actId="1076"/>
          <ac:grpSpMkLst>
            <pc:docMk/>
            <pc:sldMk cId="2436732186" sldId="308"/>
            <ac:grpSpMk id="51" creationId="{9182E34C-5970-8861-F30A-73747D626280}"/>
          </ac:grpSpMkLst>
        </pc:grpChg>
        <pc:grpChg chg="add mod">
          <ac:chgData name="張嘉文" userId="49be256a-4382-41dc-89f2-b2e20bb3ec95" providerId="ADAL" clId="{83139C5A-4661-6747-8E2E-CA28F5628F6F}" dt="2022-10-08T14:20:50.601" v="860" actId="1076"/>
          <ac:grpSpMkLst>
            <pc:docMk/>
            <pc:sldMk cId="2436732186" sldId="308"/>
            <ac:grpSpMk id="55" creationId="{B57AF077-EC48-6F5B-01D0-62BCA17BB5DF}"/>
          </ac:grpSpMkLst>
        </pc:grpChg>
        <pc:picChg chg="add del mod">
          <ac:chgData name="張嘉文" userId="49be256a-4382-41dc-89f2-b2e20bb3ec95" providerId="ADAL" clId="{83139C5A-4661-6747-8E2E-CA28F5628F6F}" dt="2022-10-08T14:13:35.441" v="785" actId="478"/>
          <ac:picMkLst>
            <pc:docMk/>
            <pc:sldMk cId="2436732186" sldId="308"/>
            <ac:picMk id="47" creationId="{52FE3D24-8FF3-8C59-2CAB-AB345320B22D}"/>
          </ac:picMkLst>
        </pc:picChg>
        <pc:picChg chg="add mod">
          <ac:chgData name="張嘉文" userId="49be256a-4382-41dc-89f2-b2e20bb3ec95" providerId="ADAL" clId="{83139C5A-4661-6747-8E2E-CA28F5628F6F}" dt="2022-10-08T14:20:55.230" v="861" actId="1076"/>
          <ac:picMkLst>
            <pc:docMk/>
            <pc:sldMk cId="2436732186" sldId="308"/>
            <ac:picMk id="52" creationId="{ECBC8B4F-9ADD-1850-3DAC-4E43F6012D4C}"/>
          </ac:picMkLst>
        </pc:pic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35" creationId="{66508F37-55EB-756D-B36D-7FC52D331AB9}"/>
          </ac:cxnSpMkLst>
        </pc:cxn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36" creationId="{1B84DAB4-77B9-F4B8-758C-AF6119376D0F}"/>
          </ac:cxnSpMkLst>
        </pc:cxn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37" creationId="{8B33A868-3DAC-A583-AF3C-A32E173AD55B}"/>
          </ac:cxnSpMkLst>
        </pc:cxn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38" creationId="{2EFE8F7B-55AD-A22B-DC88-38C18D8B602D}"/>
          </ac:cxnSpMkLst>
        </pc:cxn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39" creationId="{0CBE494A-D528-9AFD-7685-E12212EB6233}"/>
          </ac:cxnSpMkLst>
        </pc:cxn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40" creationId="{EBA37600-D4B9-815F-8F1F-2FA903DF6A21}"/>
          </ac:cxnSpMkLst>
        </pc:cxn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41" creationId="{0097CA64-879C-5088-C997-04E98CC9C586}"/>
          </ac:cxnSpMkLst>
        </pc:cxn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42" creationId="{569008ED-8F45-5612-42A2-94F7490EDFF1}"/>
          </ac:cxnSpMkLst>
        </pc:cxn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43" creationId="{1ECA31CD-6FFD-E78C-9C24-1237BDD64E8C}"/>
          </ac:cxnSpMkLst>
        </pc:cxnChg>
        <pc:cxnChg chg="add del mod">
          <ac:chgData name="張嘉文" userId="49be256a-4382-41dc-89f2-b2e20bb3ec95" providerId="ADAL" clId="{83139C5A-4661-6747-8E2E-CA28F5628F6F}" dt="2022-10-08T14:05:12.657" v="690"/>
          <ac:cxnSpMkLst>
            <pc:docMk/>
            <pc:sldMk cId="2436732186" sldId="308"/>
            <ac:cxnSpMk id="44" creationId="{5769F407-DC46-B173-5A45-D7759EA701B2}"/>
          </ac:cxnSpMkLst>
        </pc:cxnChg>
      </pc:sldChg>
      <pc:sldChg chg="addSp delSp modSp new del mod">
        <pc:chgData name="張嘉文" userId="49be256a-4382-41dc-89f2-b2e20bb3ec95" providerId="ADAL" clId="{83139C5A-4661-6747-8E2E-CA28F5628F6F}" dt="2022-10-08T15:11:14.390" v="1399" actId="2696"/>
        <pc:sldMkLst>
          <pc:docMk/>
          <pc:sldMk cId="1470448231" sldId="309"/>
        </pc:sldMkLst>
        <pc:spChg chg="add mod">
          <ac:chgData name="張嘉文" userId="49be256a-4382-41dc-89f2-b2e20bb3ec95" providerId="ADAL" clId="{83139C5A-4661-6747-8E2E-CA28F5628F6F}" dt="2022-10-08T14:10:03.992" v="755" actId="1076"/>
          <ac:spMkLst>
            <pc:docMk/>
            <pc:sldMk cId="1470448231" sldId="309"/>
            <ac:spMk id="2" creationId="{C897A74D-59C7-D747-C8E7-C656B6D76352}"/>
          </ac:spMkLst>
        </pc:spChg>
        <pc:spChg chg="add mod">
          <ac:chgData name="張嘉文" userId="49be256a-4382-41dc-89f2-b2e20bb3ec95" providerId="ADAL" clId="{83139C5A-4661-6747-8E2E-CA28F5628F6F}" dt="2022-10-08T14:10:00.651" v="754" actId="1076"/>
          <ac:spMkLst>
            <pc:docMk/>
            <pc:sldMk cId="1470448231" sldId="309"/>
            <ac:spMk id="3" creationId="{07AF0A2D-4EC5-738E-C7DF-92AC7E861901}"/>
          </ac:spMkLst>
        </pc:spChg>
        <pc:spChg chg="add mod">
          <ac:chgData name="張嘉文" userId="49be256a-4382-41dc-89f2-b2e20bb3ec95" providerId="ADAL" clId="{83139C5A-4661-6747-8E2E-CA28F5628F6F}" dt="2022-10-08T14:08:12.891" v="733" actId="207"/>
          <ac:spMkLst>
            <pc:docMk/>
            <pc:sldMk cId="1470448231" sldId="309"/>
            <ac:spMk id="4" creationId="{35044F20-6DA4-D6CE-EC29-9BB1C6F4CABB}"/>
          </ac:spMkLst>
        </pc:spChg>
        <pc:spChg chg="add mod">
          <ac:chgData name="張嘉文" userId="49be256a-4382-41dc-89f2-b2e20bb3ec95" providerId="ADAL" clId="{83139C5A-4661-6747-8E2E-CA28F5628F6F}" dt="2022-10-08T14:08:21.929" v="735" actId="207"/>
          <ac:spMkLst>
            <pc:docMk/>
            <pc:sldMk cId="1470448231" sldId="309"/>
            <ac:spMk id="5" creationId="{E5A4C8AD-4152-CD62-5490-E35A58BA29C3}"/>
          </ac:spMkLst>
        </pc:spChg>
        <pc:spChg chg="add mod">
          <ac:chgData name="張嘉文" userId="49be256a-4382-41dc-89f2-b2e20bb3ec95" providerId="ADAL" clId="{83139C5A-4661-6747-8E2E-CA28F5628F6F}" dt="2022-10-08T14:08:57.960" v="743" actId="14100"/>
          <ac:spMkLst>
            <pc:docMk/>
            <pc:sldMk cId="1470448231" sldId="309"/>
            <ac:spMk id="16" creationId="{13FA79D8-6FD4-98E9-8B9E-1B46DAD2A608}"/>
          </ac:spMkLst>
        </pc:spChg>
        <pc:spChg chg="add mod">
          <ac:chgData name="張嘉文" userId="49be256a-4382-41dc-89f2-b2e20bb3ec95" providerId="ADAL" clId="{83139C5A-4661-6747-8E2E-CA28F5628F6F}" dt="2022-10-08T14:11:21.752" v="769" actId="1076"/>
          <ac:spMkLst>
            <pc:docMk/>
            <pc:sldMk cId="1470448231" sldId="309"/>
            <ac:spMk id="17" creationId="{8AC86F06-9B52-7326-6FFF-2BA06CD47396}"/>
          </ac:spMkLst>
        </pc:spChg>
        <pc:spChg chg="add mod">
          <ac:chgData name="張嘉文" userId="49be256a-4382-41dc-89f2-b2e20bb3ec95" providerId="ADAL" clId="{83139C5A-4661-6747-8E2E-CA28F5628F6F}" dt="2022-10-08T14:10:45.161" v="761" actId="207"/>
          <ac:spMkLst>
            <pc:docMk/>
            <pc:sldMk cId="1470448231" sldId="309"/>
            <ac:spMk id="18" creationId="{F606839A-4785-E8D2-ABF1-CD69724300F9}"/>
          </ac:spMkLst>
        </pc:spChg>
        <pc:spChg chg="add mod">
          <ac:chgData name="張嘉文" userId="49be256a-4382-41dc-89f2-b2e20bb3ec95" providerId="ADAL" clId="{83139C5A-4661-6747-8E2E-CA28F5628F6F}" dt="2022-10-08T14:10:45.161" v="761" actId="207"/>
          <ac:spMkLst>
            <pc:docMk/>
            <pc:sldMk cId="1470448231" sldId="309"/>
            <ac:spMk id="19" creationId="{2B2E2619-4AEC-7522-4D25-93265E33B143}"/>
          </ac:spMkLst>
        </pc:spChg>
        <pc:spChg chg="add mod">
          <ac:chgData name="張嘉文" userId="49be256a-4382-41dc-89f2-b2e20bb3ec95" providerId="ADAL" clId="{83139C5A-4661-6747-8E2E-CA28F5628F6F}" dt="2022-10-08T14:10:26.554" v="758" actId="207"/>
          <ac:spMkLst>
            <pc:docMk/>
            <pc:sldMk cId="1470448231" sldId="309"/>
            <ac:spMk id="20" creationId="{691C9994-B3B3-E4B0-00A5-FC5EC4EF0254}"/>
          </ac:spMkLst>
        </pc:spChg>
        <pc:spChg chg="add mod">
          <ac:chgData name="張嘉文" userId="49be256a-4382-41dc-89f2-b2e20bb3ec95" providerId="ADAL" clId="{83139C5A-4661-6747-8E2E-CA28F5628F6F}" dt="2022-10-08T14:10:26.554" v="758" actId="207"/>
          <ac:spMkLst>
            <pc:docMk/>
            <pc:sldMk cId="1470448231" sldId="309"/>
            <ac:spMk id="21" creationId="{E5FB8998-B6AC-260B-7571-25C36629B6B9}"/>
          </ac:spMkLst>
        </pc:spChg>
        <pc:spChg chg="add mod">
          <ac:chgData name="張嘉文" userId="49be256a-4382-41dc-89f2-b2e20bb3ec95" providerId="ADAL" clId="{83139C5A-4661-6747-8E2E-CA28F5628F6F}" dt="2022-10-08T14:14:05.301" v="792" actId="1076"/>
          <ac:spMkLst>
            <pc:docMk/>
            <pc:sldMk cId="1470448231" sldId="309"/>
            <ac:spMk id="22" creationId="{1E2A7E99-4342-7019-C740-251229DF3754}"/>
          </ac:spMkLst>
        </pc:spChg>
        <pc:cxnChg chg="add del mod">
          <ac:chgData name="張嘉文" userId="49be256a-4382-41dc-89f2-b2e20bb3ec95" providerId="ADAL" clId="{83139C5A-4661-6747-8E2E-CA28F5628F6F}" dt="2022-10-08T14:08:28.884" v="736" actId="478"/>
          <ac:cxnSpMkLst>
            <pc:docMk/>
            <pc:sldMk cId="1470448231" sldId="309"/>
            <ac:cxnSpMk id="6" creationId="{824B260A-0A2E-1C31-5712-D85DFC0A41D8}"/>
          </ac:cxnSpMkLst>
        </pc:cxnChg>
        <pc:cxnChg chg="add del mod">
          <ac:chgData name="張嘉文" userId="49be256a-4382-41dc-89f2-b2e20bb3ec95" providerId="ADAL" clId="{83139C5A-4661-6747-8E2E-CA28F5628F6F}" dt="2022-10-08T14:08:31.572" v="737" actId="478"/>
          <ac:cxnSpMkLst>
            <pc:docMk/>
            <pc:sldMk cId="1470448231" sldId="309"/>
            <ac:cxnSpMk id="7" creationId="{EB4E64DD-AC2D-2BA0-73C6-51CA2A607A77}"/>
          </ac:cxnSpMkLst>
        </pc:cxnChg>
        <pc:cxnChg chg="add del mod">
          <ac:chgData name="張嘉文" userId="49be256a-4382-41dc-89f2-b2e20bb3ec95" providerId="ADAL" clId="{83139C5A-4661-6747-8E2E-CA28F5628F6F}" dt="2022-10-08T14:08:33.963" v="738" actId="478"/>
          <ac:cxnSpMkLst>
            <pc:docMk/>
            <pc:sldMk cId="1470448231" sldId="309"/>
            <ac:cxnSpMk id="8" creationId="{410FE2D8-24A3-AA04-9002-386CF2D7FEF0}"/>
          </ac:cxnSpMkLst>
        </pc:cxnChg>
        <pc:cxnChg chg="add del mod">
          <ac:chgData name="張嘉文" userId="49be256a-4382-41dc-89f2-b2e20bb3ec95" providerId="ADAL" clId="{83139C5A-4661-6747-8E2E-CA28F5628F6F}" dt="2022-10-08T14:08:37.366" v="739" actId="478"/>
          <ac:cxnSpMkLst>
            <pc:docMk/>
            <pc:sldMk cId="1470448231" sldId="309"/>
            <ac:cxnSpMk id="9" creationId="{04935EA0-A1B4-7351-356A-A12CE06657BD}"/>
          </ac:cxnSpMkLst>
        </pc:cxnChg>
        <pc:cxnChg chg="add del mod">
          <ac:chgData name="張嘉文" userId="49be256a-4382-41dc-89f2-b2e20bb3ec95" providerId="ADAL" clId="{83139C5A-4661-6747-8E2E-CA28F5628F6F}" dt="2022-10-08T14:13:43.815" v="786" actId="478"/>
          <ac:cxnSpMkLst>
            <pc:docMk/>
            <pc:sldMk cId="1470448231" sldId="309"/>
            <ac:cxnSpMk id="10" creationId="{C68E62EB-95B8-5E23-8F8E-1A415AA6B6F3}"/>
          </ac:cxnSpMkLst>
        </pc:cxnChg>
        <pc:cxnChg chg="add del mod">
          <ac:chgData name="張嘉文" userId="49be256a-4382-41dc-89f2-b2e20bb3ec95" providerId="ADAL" clId="{83139C5A-4661-6747-8E2E-CA28F5628F6F}" dt="2022-10-08T14:13:45.284" v="787" actId="478"/>
          <ac:cxnSpMkLst>
            <pc:docMk/>
            <pc:sldMk cId="1470448231" sldId="309"/>
            <ac:cxnSpMk id="11" creationId="{6B1064EA-4F29-F554-8E9C-D638652BCD51}"/>
          </ac:cxnSpMkLst>
        </pc:cxnChg>
        <pc:cxnChg chg="add del mod">
          <ac:chgData name="張嘉文" userId="49be256a-4382-41dc-89f2-b2e20bb3ec95" providerId="ADAL" clId="{83139C5A-4661-6747-8E2E-CA28F5628F6F}" dt="2022-10-08T14:08:31.572" v="737" actId="478"/>
          <ac:cxnSpMkLst>
            <pc:docMk/>
            <pc:sldMk cId="1470448231" sldId="309"/>
            <ac:cxnSpMk id="12" creationId="{26415D2D-5914-6655-84F1-632E2439CE83}"/>
          </ac:cxnSpMkLst>
        </pc:cxnChg>
        <pc:cxnChg chg="add del mod">
          <ac:chgData name="張嘉文" userId="49be256a-4382-41dc-89f2-b2e20bb3ec95" providerId="ADAL" clId="{83139C5A-4661-6747-8E2E-CA28F5628F6F}" dt="2022-10-08T14:08:28.884" v="736" actId="478"/>
          <ac:cxnSpMkLst>
            <pc:docMk/>
            <pc:sldMk cId="1470448231" sldId="309"/>
            <ac:cxnSpMk id="13" creationId="{C896A85D-6359-0536-3E74-726500E0B4D8}"/>
          </ac:cxnSpMkLst>
        </pc:cxnChg>
        <pc:cxnChg chg="add del mod">
          <ac:chgData name="張嘉文" userId="49be256a-4382-41dc-89f2-b2e20bb3ec95" providerId="ADAL" clId="{83139C5A-4661-6747-8E2E-CA28F5628F6F}" dt="2022-10-08T14:08:37.366" v="739" actId="478"/>
          <ac:cxnSpMkLst>
            <pc:docMk/>
            <pc:sldMk cId="1470448231" sldId="309"/>
            <ac:cxnSpMk id="14" creationId="{4AE48567-074F-ACA7-6FE2-4415F6C23B34}"/>
          </ac:cxnSpMkLst>
        </pc:cxnChg>
        <pc:cxnChg chg="add del mod">
          <ac:chgData name="張嘉文" userId="49be256a-4382-41dc-89f2-b2e20bb3ec95" providerId="ADAL" clId="{83139C5A-4661-6747-8E2E-CA28F5628F6F}" dt="2022-10-08T14:08:33.963" v="738" actId="478"/>
          <ac:cxnSpMkLst>
            <pc:docMk/>
            <pc:sldMk cId="1470448231" sldId="309"/>
            <ac:cxnSpMk id="15" creationId="{CE3B4AB9-A7FD-249C-F2E3-99983AED64EF}"/>
          </ac:cxnSpMkLst>
        </pc:cxnChg>
      </pc:sldChg>
      <pc:sldChg chg="addSp delSp modSp add mod">
        <pc:chgData name="張嘉文" userId="49be256a-4382-41dc-89f2-b2e20bb3ec95" providerId="ADAL" clId="{83139C5A-4661-6747-8E2E-CA28F5628F6F}" dt="2022-10-08T23:33:17.536" v="1740"/>
        <pc:sldMkLst>
          <pc:docMk/>
          <pc:sldMk cId="335439050" sldId="310"/>
        </pc:sldMkLst>
        <pc:spChg chg="mod">
          <ac:chgData name="張嘉文" userId="49be256a-4382-41dc-89f2-b2e20bb3ec95" providerId="ADAL" clId="{83139C5A-4661-6747-8E2E-CA28F5628F6F}" dt="2022-10-08T23:33:17.536" v="1740"/>
          <ac:spMkLst>
            <pc:docMk/>
            <pc:sldMk cId="335439050" sldId="310"/>
            <ac:spMk id="2" creationId="{1D0EB394-4980-6941-B0CE-0FEFA3E2D876}"/>
          </ac:spMkLst>
        </pc:spChg>
        <pc:spChg chg="add mod">
          <ac:chgData name="張嘉文" userId="49be256a-4382-41dc-89f2-b2e20bb3ec95" providerId="ADAL" clId="{83139C5A-4661-6747-8E2E-CA28F5628F6F}" dt="2022-10-08T15:01:35.017" v="1060" actId="1076"/>
          <ac:spMkLst>
            <pc:docMk/>
            <pc:sldMk cId="335439050" sldId="310"/>
            <ac:spMk id="4" creationId="{2B4828F9-D370-6E14-DA79-4901085343C2}"/>
          </ac:spMkLst>
        </pc:spChg>
        <pc:spChg chg="add mod">
          <ac:chgData name="張嘉文" userId="49be256a-4382-41dc-89f2-b2e20bb3ec95" providerId="ADAL" clId="{83139C5A-4661-6747-8E2E-CA28F5628F6F}" dt="2022-10-08T14:27:52.549" v="959" actId="1076"/>
          <ac:spMkLst>
            <pc:docMk/>
            <pc:sldMk cId="335439050" sldId="310"/>
            <ac:spMk id="5" creationId="{0D3F2CE1-D99F-6F5B-139E-37834C634C3B}"/>
          </ac:spMkLst>
        </pc:spChg>
        <pc:spChg chg="add mod">
          <ac:chgData name="張嘉文" userId="49be256a-4382-41dc-89f2-b2e20bb3ec95" providerId="ADAL" clId="{83139C5A-4661-6747-8E2E-CA28F5628F6F}" dt="2022-10-08T14:30:30.270" v="991" actId="14100"/>
          <ac:spMkLst>
            <pc:docMk/>
            <pc:sldMk cId="335439050" sldId="310"/>
            <ac:spMk id="7" creationId="{D228CBC9-5316-F712-DB36-EFEB52FE9A62}"/>
          </ac:spMkLst>
        </pc:spChg>
        <pc:spChg chg="mod">
          <ac:chgData name="張嘉文" userId="49be256a-4382-41dc-89f2-b2e20bb3ec95" providerId="ADAL" clId="{83139C5A-4661-6747-8E2E-CA28F5628F6F}" dt="2022-10-08T14:22:56.002" v="895" actId="14100"/>
          <ac:spMkLst>
            <pc:docMk/>
            <pc:sldMk cId="335439050" sldId="310"/>
            <ac:spMk id="8" creationId="{A844C449-5150-85EF-6FEA-67D7EE9C331B}"/>
          </ac:spMkLst>
        </pc:spChg>
        <pc:spChg chg="add mod">
          <ac:chgData name="張嘉文" userId="49be256a-4382-41dc-89f2-b2e20bb3ec95" providerId="ADAL" clId="{83139C5A-4661-6747-8E2E-CA28F5628F6F}" dt="2022-10-08T14:28:14.771" v="968" actId="1036"/>
          <ac:spMkLst>
            <pc:docMk/>
            <pc:sldMk cId="335439050" sldId="310"/>
            <ac:spMk id="9" creationId="{F2470CEC-D764-2ABC-A543-C012A7601016}"/>
          </ac:spMkLst>
        </pc:spChg>
        <pc:spChg chg="add mod">
          <ac:chgData name="張嘉文" userId="49be256a-4382-41dc-89f2-b2e20bb3ec95" providerId="ADAL" clId="{83139C5A-4661-6747-8E2E-CA28F5628F6F}" dt="2022-10-08T14:28:14.771" v="968" actId="1036"/>
          <ac:spMkLst>
            <pc:docMk/>
            <pc:sldMk cId="335439050" sldId="310"/>
            <ac:spMk id="10" creationId="{3A7C0DAB-6759-F55F-F93F-FBFA5AF7D6C8}"/>
          </ac:spMkLst>
        </pc:spChg>
        <pc:spChg chg="add mod">
          <ac:chgData name="張嘉文" userId="49be256a-4382-41dc-89f2-b2e20bb3ec95" providerId="ADAL" clId="{83139C5A-4661-6747-8E2E-CA28F5628F6F}" dt="2022-10-08T14:30:34.871" v="992" actId="1076"/>
          <ac:spMkLst>
            <pc:docMk/>
            <pc:sldMk cId="335439050" sldId="310"/>
            <ac:spMk id="11" creationId="{772B2424-12C6-E13A-D11F-1927193A5783}"/>
          </ac:spMkLst>
        </pc:spChg>
        <pc:spChg chg="add del mod">
          <ac:chgData name="張嘉文" userId="49be256a-4382-41dc-89f2-b2e20bb3ec95" providerId="ADAL" clId="{83139C5A-4661-6747-8E2E-CA28F5628F6F}" dt="2022-10-08T14:24:33.299" v="934" actId="478"/>
          <ac:spMkLst>
            <pc:docMk/>
            <pc:sldMk cId="335439050" sldId="310"/>
            <ac:spMk id="12" creationId="{6668DA0A-6E86-072C-1BE5-468ABF5FABE2}"/>
          </ac:spMkLst>
        </pc:spChg>
        <pc:spChg chg="add mod">
          <ac:chgData name="張嘉文" userId="49be256a-4382-41dc-89f2-b2e20bb3ec95" providerId="ADAL" clId="{83139C5A-4661-6747-8E2E-CA28F5628F6F}" dt="2022-10-08T15:00:58.033" v="1057" actId="1076"/>
          <ac:spMkLst>
            <pc:docMk/>
            <pc:sldMk cId="335439050" sldId="310"/>
            <ac:spMk id="14" creationId="{6B1D785C-D49D-DF56-0F95-C46CECA94DD5}"/>
          </ac:spMkLst>
        </pc:spChg>
        <pc:spChg chg="add mod">
          <ac:chgData name="張嘉文" userId="49be256a-4382-41dc-89f2-b2e20bb3ec95" providerId="ADAL" clId="{83139C5A-4661-6747-8E2E-CA28F5628F6F}" dt="2022-10-08T14:30:18.297" v="988" actId="2085"/>
          <ac:spMkLst>
            <pc:docMk/>
            <pc:sldMk cId="335439050" sldId="310"/>
            <ac:spMk id="15" creationId="{20D863A0-096E-CC28-4160-262DAADEF6BB}"/>
          </ac:spMkLst>
        </pc:spChg>
        <pc:spChg chg="add mod">
          <ac:chgData name="張嘉文" userId="49be256a-4382-41dc-89f2-b2e20bb3ec95" providerId="ADAL" clId="{83139C5A-4661-6747-8E2E-CA28F5628F6F}" dt="2022-10-08T14:30:18.297" v="988" actId="2085"/>
          <ac:spMkLst>
            <pc:docMk/>
            <pc:sldMk cId="335439050" sldId="310"/>
            <ac:spMk id="16" creationId="{AE7661E6-9F34-93D5-01AA-84ECCB7029D3}"/>
          </ac:spMkLst>
        </pc:spChg>
        <pc:spChg chg="add del mod">
          <ac:chgData name="張嘉文" userId="49be256a-4382-41dc-89f2-b2e20bb3ec95" providerId="ADAL" clId="{83139C5A-4661-6747-8E2E-CA28F5628F6F}" dt="2022-10-08T14:29:54.566" v="983" actId="478"/>
          <ac:spMkLst>
            <pc:docMk/>
            <pc:sldMk cId="335439050" sldId="310"/>
            <ac:spMk id="17" creationId="{00B1431E-4942-90A6-2DEF-7D4783ED28D5}"/>
          </ac:spMkLst>
        </pc:spChg>
        <pc:spChg chg="add del mod">
          <ac:chgData name="張嘉文" userId="49be256a-4382-41dc-89f2-b2e20bb3ec95" providerId="ADAL" clId="{83139C5A-4661-6747-8E2E-CA28F5628F6F}" dt="2022-10-08T14:29:54.566" v="983" actId="478"/>
          <ac:spMkLst>
            <pc:docMk/>
            <pc:sldMk cId="335439050" sldId="310"/>
            <ac:spMk id="18" creationId="{CD662FA2-026C-827A-EB1E-9F6A52AC0421}"/>
          </ac:spMkLst>
        </pc:spChg>
        <pc:spChg chg="mod">
          <ac:chgData name="張嘉文" userId="49be256a-4382-41dc-89f2-b2e20bb3ec95" providerId="ADAL" clId="{83139C5A-4661-6747-8E2E-CA28F5628F6F}" dt="2022-10-08T15:01:45.569" v="1061" actId="1076"/>
          <ac:spMkLst>
            <pc:docMk/>
            <pc:sldMk cId="335439050" sldId="310"/>
            <ac:spMk id="19" creationId="{E2C54400-2FB9-1E32-8F74-03A223CB4853}"/>
          </ac:spMkLst>
        </pc:spChg>
        <pc:spChg chg="add mod">
          <ac:chgData name="張嘉文" userId="49be256a-4382-41dc-89f2-b2e20bb3ec95" providerId="ADAL" clId="{83139C5A-4661-6747-8E2E-CA28F5628F6F}" dt="2022-10-08T14:32:20.478" v="1008" actId="1076"/>
          <ac:spMkLst>
            <pc:docMk/>
            <pc:sldMk cId="335439050" sldId="310"/>
            <ac:spMk id="21" creationId="{D02C5EAB-0C43-6FAF-958B-D4153F83F74D}"/>
          </ac:spMkLst>
        </pc:spChg>
        <pc:spChg chg="add mod">
          <ac:chgData name="張嘉文" userId="49be256a-4382-41dc-89f2-b2e20bb3ec95" providerId="ADAL" clId="{83139C5A-4661-6747-8E2E-CA28F5628F6F}" dt="2022-10-08T14:32:35.669" v="1010" actId="1076"/>
          <ac:spMkLst>
            <pc:docMk/>
            <pc:sldMk cId="335439050" sldId="310"/>
            <ac:spMk id="22" creationId="{A5BFC2B2-D090-B7CE-6F5C-67E539AC9027}"/>
          </ac:spMkLst>
        </pc:spChg>
        <pc:spChg chg="add mod">
          <ac:chgData name="張嘉文" userId="49be256a-4382-41dc-89f2-b2e20bb3ec95" providerId="ADAL" clId="{83139C5A-4661-6747-8E2E-CA28F5628F6F}" dt="2022-10-08T14:32:59.866" v="1018" actId="1076"/>
          <ac:spMkLst>
            <pc:docMk/>
            <pc:sldMk cId="335439050" sldId="310"/>
            <ac:spMk id="23" creationId="{871F487D-849E-F3B9-ADA3-ECF54BCA8962}"/>
          </ac:spMkLst>
        </pc:spChg>
        <pc:spChg chg="add del mod">
          <ac:chgData name="張嘉文" userId="49be256a-4382-41dc-89f2-b2e20bb3ec95" providerId="ADAL" clId="{83139C5A-4661-6747-8E2E-CA28F5628F6F}" dt="2022-10-08T14:33:35.237" v="1030" actId="478"/>
          <ac:spMkLst>
            <pc:docMk/>
            <pc:sldMk cId="335439050" sldId="310"/>
            <ac:spMk id="31" creationId="{54A35396-071E-5713-8EFB-95D1D1188903}"/>
          </ac:spMkLst>
        </pc:spChg>
        <pc:spChg chg="add mod">
          <ac:chgData name="張嘉文" userId="49be256a-4382-41dc-89f2-b2e20bb3ec95" providerId="ADAL" clId="{83139C5A-4661-6747-8E2E-CA28F5628F6F}" dt="2022-10-08T14:33:32.894" v="1029" actId="1076"/>
          <ac:spMkLst>
            <pc:docMk/>
            <pc:sldMk cId="335439050" sldId="310"/>
            <ac:spMk id="32" creationId="{CF82C526-5E4F-C81F-5DBA-590B02A3EB27}"/>
          </ac:spMkLst>
        </pc:spChg>
        <pc:spChg chg="add del mod">
          <ac:chgData name="張嘉文" userId="49be256a-4382-41dc-89f2-b2e20bb3ec95" providerId="ADAL" clId="{83139C5A-4661-6747-8E2E-CA28F5628F6F}" dt="2022-10-08T14:26:43.014" v="954" actId="478"/>
          <ac:spMkLst>
            <pc:docMk/>
            <pc:sldMk cId="335439050" sldId="310"/>
            <ac:spMk id="33" creationId="{CDEF635B-3673-0256-4B3C-8967982C6FD7}"/>
          </ac:spMkLst>
        </pc:spChg>
        <pc:spChg chg="add mod">
          <ac:chgData name="張嘉文" userId="49be256a-4382-41dc-89f2-b2e20bb3ec95" providerId="ADAL" clId="{83139C5A-4661-6747-8E2E-CA28F5628F6F}" dt="2022-10-08T14:31:01.289" v="995" actId="1076"/>
          <ac:spMkLst>
            <pc:docMk/>
            <pc:sldMk cId="335439050" sldId="310"/>
            <ac:spMk id="34" creationId="{A22A9F80-36AF-9BED-600A-FE5CD302C578}"/>
          </ac:spMkLst>
        </pc:spChg>
        <pc:spChg chg="add del mod">
          <ac:chgData name="張嘉文" userId="49be256a-4382-41dc-89f2-b2e20bb3ec95" providerId="ADAL" clId="{83139C5A-4661-6747-8E2E-CA28F5628F6F}" dt="2022-10-08T14:59:50.425" v="1038" actId="478"/>
          <ac:spMkLst>
            <pc:docMk/>
            <pc:sldMk cId="335439050" sldId="310"/>
            <ac:spMk id="35" creationId="{E8A4DAE4-115E-2B2E-69CF-1C581FF2A685}"/>
          </ac:spMkLst>
        </pc:spChg>
        <pc:spChg chg="add mod">
          <ac:chgData name="張嘉文" userId="49be256a-4382-41dc-89f2-b2e20bb3ec95" providerId="ADAL" clId="{83139C5A-4661-6747-8E2E-CA28F5628F6F}" dt="2022-10-08T15:00:05.333" v="1041" actId="1076"/>
          <ac:spMkLst>
            <pc:docMk/>
            <pc:sldMk cId="335439050" sldId="310"/>
            <ac:spMk id="36" creationId="{A299B1F8-0CE1-96E5-323A-DF27AB8E137E}"/>
          </ac:spMkLst>
        </pc:spChg>
        <pc:spChg chg="add del mod">
          <ac:chgData name="張嘉文" userId="49be256a-4382-41dc-89f2-b2e20bb3ec95" providerId="ADAL" clId="{83139C5A-4661-6747-8E2E-CA28F5628F6F}" dt="2022-10-08T15:00:22.005" v="1049" actId="478"/>
          <ac:spMkLst>
            <pc:docMk/>
            <pc:sldMk cId="335439050" sldId="310"/>
            <ac:spMk id="37" creationId="{DFCC1146-E179-40CA-11EE-6223A231197B}"/>
          </ac:spMkLst>
        </pc:spChg>
        <pc:spChg chg="add mod">
          <ac:chgData name="張嘉文" userId="49be256a-4382-41dc-89f2-b2e20bb3ec95" providerId="ADAL" clId="{83139C5A-4661-6747-8E2E-CA28F5628F6F}" dt="2022-10-08T14:34:05.595" v="1037" actId="14100"/>
          <ac:spMkLst>
            <pc:docMk/>
            <pc:sldMk cId="335439050" sldId="310"/>
            <ac:spMk id="38" creationId="{81E7A47D-3318-28DA-A289-E848AA17A099}"/>
          </ac:spMkLst>
        </pc:spChg>
        <pc:spChg chg="add mod">
          <ac:chgData name="張嘉文" userId="49be256a-4382-41dc-89f2-b2e20bb3ec95" providerId="ADAL" clId="{83139C5A-4661-6747-8E2E-CA28F5628F6F}" dt="2022-10-08T14:31:37.070" v="1002" actId="14100"/>
          <ac:spMkLst>
            <pc:docMk/>
            <pc:sldMk cId="335439050" sldId="310"/>
            <ac:spMk id="39" creationId="{101FE3A9-252A-9C09-1952-37AF33319664}"/>
          </ac:spMkLst>
        </pc:spChg>
        <pc:spChg chg="add del mod">
          <ac:chgData name="張嘉文" userId="49be256a-4382-41dc-89f2-b2e20bb3ec95" providerId="ADAL" clId="{83139C5A-4661-6747-8E2E-CA28F5628F6F}" dt="2022-10-08T14:31:56.197" v="1005" actId="478"/>
          <ac:spMkLst>
            <pc:docMk/>
            <pc:sldMk cId="335439050" sldId="310"/>
            <ac:spMk id="40" creationId="{E9FB89C3-9A7C-C678-D25B-DCFB60A797AE}"/>
          </ac:spMkLst>
        </pc:spChg>
        <pc:spChg chg="add del mod">
          <ac:chgData name="張嘉文" userId="49be256a-4382-41dc-89f2-b2e20bb3ec95" providerId="ADAL" clId="{83139C5A-4661-6747-8E2E-CA28F5628F6F}" dt="2022-10-08T14:31:56.197" v="1005" actId="478"/>
          <ac:spMkLst>
            <pc:docMk/>
            <pc:sldMk cId="335439050" sldId="310"/>
            <ac:spMk id="41" creationId="{1AE92D4E-21CC-D8E7-142B-C59A239A8845}"/>
          </ac:spMkLst>
        </pc:spChg>
        <pc:spChg chg="add mod">
          <ac:chgData name="張嘉文" userId="49be256a-4382-41dc-89f2-b2e20bb3ec95" providerId="ADAL" clId="{83139C5A-4661-6747-8E2E-CA28F5628F6F}" dt="2022-10-08T14:31:21.284" v="999" actId="1076"/>
          <ac:spMkLst>
            <pc:docMk/>
            <pc:sldMk cId="335439050" sldId="310"/>
            <ac:spMk id="42" creationId="{004CEAA0-3AB4-912B-9158-68EBE07828D1}"/>
          </ac:spMkLst>
        </pc:spChg>
        <pc:spChg chg="add mod">
          <ac:chgData name="張嘉文" userId="49be256a-4382-41dc-89f2-b2e20bb3ec95" providerId="ADAL" clId="{83139C5A-4661-6747-8E2E-CA28F5628F6F}" dt="2022-10-08T14:31:50.845" v="1004" actId="1076"/>
          <ac:spMkLst>
            <pc:docMk/>
            <pc:sldMk cId="335439050" sldId="310"/>
            <ac:spMk id="43" creationId="{2DB75F9A-1CC6-C15B-90A0-7406F0D93FBF}"/>
          </ac:spMkLst>
        </pc:spChg>
        <pc:spChg chg="add del mod">
          <ac:chgData name="張嘉文" userId="49be256a-4382-41dc-89f2-b2e20bb3ec95" providerId="ADAL" clId="{83139C5A-4661-6747-8E2E-CA28F5628F6F}" dt="2022-10-08T14:31:56.197" v="1005" actId="478"/>
          <ac:spMkLst>
            <pc:docMk/>
            <pc:sldMk cId="335439050" sldId="310"/>
            <ac:spMk id="44" creationId="{CE2ADA54-9B01-6C6D-20EA-7C0F2C37B1B6}"/>
          </ac:spMkLst>
        </pc:spChg>
        <pc:spChg chg="add del mod">
          <ac:chgData name="張嘉文" userId="49be256a-4382-41dc-89f2-b2e20bb3ec95" providerId="ADAL" clId="{83139C5A-4661-6747-8E2E-CA28F5628F6F}" dt="2022-10-08T14:31:56.197" v="1005" actId="478"/>
          <ac:spMkLst>
            <pc:docMk/>
            <pc:sldMk cId="335439050" sldId="310"/>
            <ac:spMk id="45" creationId="{9B233ABA-CB89-A201-BE33-09CD323125AC}"/>
          </ac:spMkLst>
        </pc:spChg>
        <pc:spChg chg="add mod">
          <ac:chgData name="張嘉文" userId="49be256a-4382-41dc-89f2-b2e20bb3ec95" providerId="ADAL" clId="{83139C5A-4661-6747-8E2E-CA28F5628F6F}" dt="2022-10-08T14:30:25.786" v="990" actId="1076"/>
          <ac:spMkLst>
            <pc:docMk/>
            <pc:sldMk cId="335439050" sldId="310"/>
            <ac:spMk id="47" creationId="{9E9BB0F9-C1C1-5C68-9923-C04B53C56486}"/>
          </ac:spMkLst>
        </pc:spChg>
        <pc:spChg chg="add mod">
          <ac:chgData name="張嘉文" userId="49be256a-4382-41dc-89f2-b2e20bb3ec95" providerId="ADAL" clId="{83139C5A-4661-6747-8E2E-CA28F5628F6F}" dt="2022-10-08T14:30:25.786" v="990" actId="1076"/>
          <ac:spMkLst>
            <pc:docMk/>
            <pc:sldMk cId="335439050" sldId="310"/>
            <ac:spMk id="53" creationId="{46914D21-3F67-B08C-1B7E-7592F687050F}"/>
          </ac:spMkLst>
        </pc:spChg>
        <pc:spChg chg="del">
          <ac:chgData name="張嘉文" userId="49be256a-4382-41dc-89f2-b2e20bb3ec95" providerId="ADAL" clId="{83139C5A-4661-6747-8E2E-CA28F5628F6F}" dt="2022-10-08T14:23:03.385" v="897" actId="478"/>
          <ac:spMkLst>
            <pc:docMk/>
            <pc:sldMk cId="335439050" sldId="310"/>
            <ac:spMk id="54" creationId="{4E31B71B-A5FA-2DA4-553E-2FD1D0E00BBB}"/>
          </ac:spMkLst>
        </pc:spChg>
        <pc:spChg chg="add mod">
          <ac:chgData name="張嘉文" userId="49be256a-4382-41dc-89f2-b2e20bb3ec95" providerId="ADAL" clId="{83139C5A-4661-6747-8E2E-CA28F5628F6F}" dt="2022-10-08T14:32:09.046" v="1007" actId="1076"/>
          <ac:spMkLst>
            <pc:docMk/>
            <pc:sldMk cId="335439050" sldId="310"/>
            <ac:spMk id="58" creationId="{F2649B7B-42F6-0444-052A-0A165FA79444}"/>
          </ac:spMkLst>
        </pc:spChg>
        <pc:spChg chg="add mod">
          <ac:chgData name="張嘉文" userId="49be256a-4382-41dc-89f2-b2e20bb3ec95" providerId="ADAL" clId="{83139C5A-4661-6747-8E2E-CA28F5628F6F}" dt="2022-10-08T14:32:09.046" v="1007" actId="1076"/>
          <ac:spMkLst>
            <pc:docMk/>
            <pc:sldMk cId="335439050" sldId="310"/>
            <ac:spMk id="59" creationId="{554D708E-BE38-8044-726C-B0BF781A2FCD}"/>
          </ac:spMkLst>
        </pc:spChg>
        <pc:spChg chg="add mod">
          <ac:chgData name="張嘉文" userId="49be256a-4382-41dc-89f2-b2e20bb3ec95" providerId="ADAL" clId="{83139C5A-4661-6747-8E2E-CA28F5628F6F}" dt="2022-10-08T14:32:09.046" v="1007" actId="1076"/>
          <ac:spMkLst>
            <pc:docMk/>
            <pc:sldMk cId="335439050" sldId="310"/>
            <ac:spMk id="60" creationId="{C3D62032-CE8F-BFB8-F992-3C73A82D6954}"/>
          </ac:spMkLst>
        </pc:spChg>
        <pc:spChg chg="add mod">
          <ac:chgData name="張嘉文" userId="49be256a-4382-41dc-89f2-b2e20bb3ec95" providerId="ADAL" clId="{83139C5A-4661-6747-8E2E-CA28F5628F6F}" dt="2022-10-08T14:32:09.046" v="1007" actId="1076"/>
          <ac:spMkLst>
            <pc:docMk/>
            <pc:sldMk cId="335439050" sldId="310"/>
            <ac:spMk id="61" creationId="{CEAA6042-CC46-3FA0-D29A-9B1122048F0F}"/>
          </ac:spMkLst>
        </pc:spChg>
        <pc:spChg chg="add mod">
          <ac:chgData name="張嘉文" userId="49be256a-4382-41dc-89f2-b2e20bb3ec95" providerId="ADAL" clId="{83139C5A-4661-6747-8E2E-CA28F5628F6F}" dt="2022-10-08T14:32:50.592" v="1017" actId="20577"/>
          <ac:spMkLst>
            <pc:docMk/>
            <pc:sldMk cId="335439050" sldId="310"/>
            <ac:spMk id="62" creationId="{0A4494D4-BFD5-B7FA-E8F6-87F0B93A513E}"/>
          </ac:spMkLst>
        </pc:spChg>
        <pc:spChg chg="add mod">
          <ac:chgData name="張嘉文" userId="49be256a-4382-41dc-89f2-b2e20bb3ec95" providerId="ADAL" clId="{83139C5A-4661-6747-8E2E-CA28F5628F6F}" dt="2022-10-08T14:33:12.658" v="1022" actId="20577"/>
          <ac:spMkLst>
            <pc:docMk/>
            <pc:sldMk cId="335439050" sldId="310"/>
            <ac:spMk id="63" creationId="{F486D21F-B479-CC46-7BF9-B97E630082ED}"/>
          </ac:spMkLst>
        </pc:spChg>
        <pc:spChg chg="add mod">
          <ac:chgData name="張嘉文" userId="49be256a-4382-41dc-89f2-b2e20bb3ec95" providerId="ADAL" clId="{83139C5A-4661-6747-8E2E-CA28F5628F6F}" dt="2022-10-08T14:33:27.148" v="1028" actId="20577"/>
          <ac:spMkLst>
            <pc:docMk/>
            <pc:sldMk cId="335439050" sldId="310"/>
            <ac:spMk id="64" creationId="{DAD2A46D-3372-45E7-87C9-258AC440BE3A}"/>
          </ac:spMkLst>
        </pc:spChg>
        <pc:spChg chg="add mod">
          <ac:chgData name="張嘉文" userId="49be256a-4382-41dc-89f2-b2e20bb3ec95" providerId="ADAL" clId="{83139C5A-4661-6747-8E2E-CA28F5628F6F}" dt="2022-10-08T14:33:24.711" v="1026" actId="20577"/>
          <ac:spMkLst>
            <pc:docMk/>
            <pc:sldMk cId="335439050" sldId="310"/>
            <ac:spMk id="65" creationId="{9FD578E2-DBE3-3C50-C31F-9953F8EAF59A}"/>
          </ac:spMkLst>
        </pc:spChg>
        <pc:spChg chg="add mod">
          <ac:chgData name="張嘉文" userId="49be256a-4382-41dc-89f2-b2e20bb3ec95" providerId="ADAL" clId="{83139C5A-4661-6747-8E2E-CA28F5628F6F}" dt="2022-10-08T15:00:19.790" v="1048" actId="20577"/>
          <ac:spMkLst>
            <pc:docMk/>
            <pc:sldMk cId="335439050" sldId="310"/>
            <ac:spMk id="66" creationId="{28215DE3-55B1-79AA-9771-08DF62DAD55C}"/>
          </ac:spMkLst>
        </pc:spChg>
        <pc:spChg chg="add mod">
          <ac:chgData name="張嘉文" userId="49be256a-4382-41dc-89f2-b2e20bb3ec95" providerId="ADAL" clId="{83139C5A-4661-6747-8E2E-CA28F5628F6F}" dt="2022-10-08T15:00:16.760" v="1043" actId="1076"/>
          <ac:spMkLst>
            <pc:docMk/>
            <pc:sldMk cId="335439050" sldId="310"/>
            <ac:spMk id="67" creationId="{1568641A-1105-8570-87BB-B12D92FB20F0}"/>
          </ac:spMkLst>
        </pc:spChg>
        <pc:spChg chg="add mod">
          <ac:chgData name="張嘉文" userId="49be256a-4382-41dc-89f2-b2e20bb3ec95" providerId="ADAL" clId="{83139C5A-4661-6747-8E2E-CA28F5628F6F}" dt="2022-10-08T15:11:03.549" v="1383" actId="1076"/>
          <ac:spMkLst>
            <pc:docMk/>
            <pc:sldMk cId="335439050" sldId="310"/>
            <ac:spMk id="72" creationId="{7896D6E6-214B-AE54-55F3-19F868B0B5AC}"/>
          </ac:spMkLst>
        </pc:spChg>
        <pc:spChg chg="add mod">
          <ac:chgData name="張嘉文" userId="49be256a-4382-41dc-89f2-b2e20bb3ec95" providerId="ADAL" clId="{83139C5A-4661-6747-8E2E-CA28F5628F6F}" dt="2022-10-08T15:10:52.199" v="1381" actId="207"/>
          <ac:spMkLst>
            <pc:docMk/>
            <pc:sldMk cId="335439050" sldId="310"/>
            <ac:spMk id="74" creationId="{32D09AA8-6715-A879-08D7-5A4F37037CD8}"/>
          </ac:spMkLst>
        </pc:spChg>
        <pc:spChg chg="add mod">
          <ac:chgData name="張嘉文" userId="49be256a-4382-41dc-89f2-b2e20bb3ec95" providerId="ADAL" clId="{83139C5A-4661-6747-8E2E-CA28F5628F6F}" dt="2022-10-08T15:10:58.402" v="1382" actId="1076"/>
          <ac:spMkLst>
            <pc:docMk/>
            <pc:sldMk cId="335439050" sldId="310"/>
            <ac:spMk id="75" creationId="{E9DCEE24-4E4A-8726-33B4-39BC4A57DD66}"/>
          </ac:spMkLst>
        </pc:spChg>
        <pc:spChg chg="add mod">
          <ac:chgData name="張嘉文" userId="49be256a-4382-41dc-89f2-b2e20bb3ec95" providerId="ADAL" clId="{83139C5A-4661-6747-8E2E-CA28F5628F6F}" dt="2022-10-08T15:11:08.926" v="1398" actId="1035"/>
          <ac:spMkLst>
            <pc:docMk/>
            <pc:sldMk cId="335439050" sldId="310"/>
            <ac:spMk id="76" creationId="{7CD28E78-8E9D-90F1-3437-C1AEED3EE2FC}"/>
          </ac:spMkLst>
        </pc:spChg>
        <pc:spChg chg="add mod">
          <ac:chgData name="張嘉文" userId="49be256a-4382-41dc-89f2-b2e20bb3ec95" providerId="ADAL" clId="{83139C5A-4661-6747-8E2E-CA28F5628F6F}" dt="2022-10-08T15:11:08.926" v="1398" actId="1035"/>
          <ac:spMkLst>
            <pc:docMk/>
            <pc:sldMk cId="335439050" sldId="310"/>
            <ac:spMk id="77" creationId="{202B8078-5107-3D70-DC52-BA28EC9C7461}"/>
          </ac:spMkLst>
        </pc:spChg>
        <pc:grpChg chg="add mod">
          <ac:chgData name="張嘉文" userId="49be256a-4382-41dc-89f2-b2e20bb3ec95" providerId="ADAL" clId="{83139C5A-4661-6747-8E2E-CA28F5628F6F}" dt="2022-10-08T15:01:45.569" v="1061" actId="1076"/>
          <ac:grpSpMkLst>
            <pc:docMk/>
            <pc:sldMk cId="335439050" sldId="310"/>
            <ac:grpSpMk id="46" creationId="{64BCDC0D-08AD-6EB8-6F89-A9A98F767DA3}"/>
          </ac:grpSpMkLst>
        </pc:grpChg>
        <pc:grpChg chg="del">
          <ac:chgData name="張嘉文" userId="49be256a-4382-41dc-89f2-b2e20bb3ec95" providerId="ADAL" clId="{83139C5A-4661-6747-8E2E-CA28F5628F6F}" dt="2022-10-08T14:23:55.019" v="922" actId="478"/>
          <ac:grpSpMkLst>
            <pc:docMk/>
            <pc:sldMk cId="335439050" sldId="310"/>
            <ac:grpSpMk id="48" creationId="{2745C74A-1076-BFD9-AF3F-540F70C234BD}"/>
          </ac:grpSpMkLst>
        </pc:grpChg>
        <pc:grpChg chg="del">
          <ac:chgData name="張嘉文" userId="49be256a-4382-41dc-89f2-b2e20bb3ec95" providerId="ADAL" clId="{83139C5A-4661-6747-8E2E-CA28F5628F6F}" dt="2022-10-08T14:23:55.019" v="922" actId="478"/>
          <ac:grpSpMkLst>
            <pc:docMk/>
            <pc:sldMk cId="335439050" sldId="310"/>
            <ac:grpSpMk id="49" creationId="{2702E156-B400-EEF2-3698-035315D665DF}"/>
          </ac:grpSpMkLst>
        </pc:grpChg>
        <pc:grpChg chg="del">
          <ac:chgData name="張嘉文" userId="49be256a-4382-41dc-89f2-b2e20bb3ec95" providerId="ADAL" clId="{83139C5A-4661-6747-8E2E-CA28F5628F6F}" dt="2022-10-08T14:23:55.019" v="922" actId="478"/>
          <ac:grpSpMkLst>
            <pc:docMk/>
            <pc:sldMk cId="335439050" sldId="310"/>
            <ac:grpSpMk id="50" creationId="{EB8EC053-E1F0-AB8C-B144-85220F253594}"/>
          </ac:grpSpMkLst>
        </pc:grpChg>
        <pc:grpChg chg="del">
          <ac:chgData name="張嘉文" userId="49be256a-4382-41dc-89f2-b2e20bb3ec95" providerId="ADAL" clId="{83139C5A-4661-6747-8E2E-CA28F5628F6F}" dt="2022-10-08T14:23:55.019" v="922" actId="478"/>
          <ac:grpSpMkLst>
            <pc:docMk/>
            <pc:sldMk cId="335439050" sldId="310"/>
            <ac:grpSpMk id="51" creationId="{9182E34C-5970-8861-F30A-73747D626280}"/>
          </ac:grpSpMkLst>
        </pc:grpChg>
        <pc:grpChg chg="del">
          <ac:chgData name="張嘉文" userId="49be256a-4382-41dc-89f2-b2e20bb3ec95" providerId="ADAL" clId="{83139C5A-4661-6747-8E2E-CA28F5628F6F}" dt="2022-10-08T14:23:55.019" v="922" actId="478"/>
          <ac:grpSpMkLst>
            <pc:docMk/>
            <pc:sldMk cId="335439050" sldId="310"/>
            <ac:grpSpMk id="55" creationId="{B57AF077-EC48-6F5B-01D0-62BCA17BB5DF}"/>
          </ac:grpSpMkLst>
        </pc:grpChg>
        <pc:grpChg chg="add mod">
          <ac:chgData name="張嘉文" userId="49be256a-4382-41dc-89f2-b2e20bb3ec95" providerId="ADAL" clId="{83139C5A-4661-6747-8E2E-CA28F5628F6F}" dt="2022-10-08T15:01:35.017" v="1060" actId="1076"/>
          <ac:grpSpMkLst>
            <pc:docMk/>
            <pc:sldMk cId="335439050" sldId="310"/>
            <ac:grpSpMk id="68" creationId="{368528A0-8011-5C95-198B-23C2515B1CEB}"/>
          </ac:grpSpMkLst>
        </pc:grpChg>
        <pc:picChg chg="del">
          <ac:chgData name="張嘉文" userId="49be256a-4382-41dc-89f2-b2e20bb3ec95" providerId="ADAL" clId="{83139C5A-4661-6747-8E2E-CA28F5628F6F}" dt="2022-10-08T14:23:01.397" v="896" actId="478"/>
          <ac:picMkLst>
            <pc:docMk/>
            <pc:sldMk cId="335439050" sldId="310"/>
            <ac:picMk id="52" creationId="{ECBC8B4F-9ADD-1850-3DAC-4E43F6012D4C}"/>
          </ac:picMkLst>
        </pc:picChg>
        <pc:cxnChg chg="add mod">
          <ac:chgData name="張嘉文" userId="49be256a-4382-41dc-89f2-b2e20bb3ec95" providerId="ADAL" clId="{83139C5A-4661-6747-8E2E-CA28F5628F6F}" dt="2022-10-08T14:27:52.549" v="959" actId="1076"/>
          <ac:cxnSpMkLst>
            <pc:docMk/>
            <pc:sldMk cId="335439050" sldId="310"/>
            <ac:cxnSpMk id="13" creationId="{5B91A565-0A62-A037-DD8D-ED1DD75AF528}"/>
          </ac:cxnSpMkLst>
        </pc:cxnChg>
        <pc:cxnChg chg="add mod">
          <ac:chgData name="張嘉文" userId="49be256a-4382-41dc-89f2-b2e20bb3ec95" providerId="ADAL" clId="{83139C5A-4661-6747-8E2E-CA28F5628F6F}" dt="2022-10-08T15:02:11.360" v="1065" actId="693"/>
          <ac:cxnSpMkLst>
            <pc:docMk/>
            <pc:sldMk cId="335439050" sldId="310"/>
            <ac:cxnSpMk id="70" creationId="{36800A3E-024E-088E-82FA-A81098CD8B7B}"/>
          </ac:cxnSpMkLst>
        </pc:cxnChg>
      </pc:sldChg>
      <pc:sldChg chg="addSp delSp modSp add mod modAnim">
        <pc:chgData name="張嘉文" userId="49be256a-4382-41dc-89f2-b2e20bb3ec95" providerId="ADAL" clId="{83139C5A-4661-6747-8E2E-CA28F5628F6F}" dt="2022-10-08T23:34:59.218" v="1744"/>
        <pc:sldMkLst>
          <pc:docMk/>
          <pc:sldMk cId="3296564107" sldId="311"/>
        </pc:sldMkLst>
        <pc:spChg chg="mod">
          <ac:chgData name="張嘉文" userId="49be256a-4382-41dc-89f2-b2e20bb3ec95" providerId="ADAL" clId="{83139C5A-4661-6747-8E2E-CA28F5628F6F}" dt="2022-10-08T23:33:21.181" v="1741"/>
          <ac:spMkLst>
            <pc:docMk/>
            <pc:sldMk cId="3296564107" sldId="311"/>
            <ac:spMk id="2" creationId="{1D0EB394-4980-6941-B0CE-0FEFA3E2D876}"/>
          </ac:spMkLst>
        </pc:spChg>
        <pc:spChg chg="del">
          <ac:chgData name="張嘉文" userId="49be256a-4382-41dc-89f2-b2e20bb3ec95" providerId="ADAL" clId="{83139C5A-4661-6747-8E2E-CA28F5628F6F}" dt="2022-10-08T23:21:46.523" v="1416" actId="478"/>
          <ac:spMkLst>
            <pc:docMk/>
            <pc:sldMk cId="3296564107" sldId="311"/>
            <ac:spMk id="4" creationId="{2B4828F9-D370-6E14-DA79-4901085343C2}"/>
          </ac:spMkLst>
        </pc:spChg>
        <pc:spChg chg="mod">
          <ac:chgData name="張嘉文" userId="49be256a-4382-41dc-89f2-b2e20bb3ec95" providerId="ADAL" clId="{83139C5A-4661-6747-8E2E-CA28F5628F6F}" dt="2022-10-08T15:11:37.206" v="1414" actId="20577"/>
          <ac:spMkLst>
            <pc:docMk/>
            <pc:sldMk cId="3296564107" sldId="311"/>
            <ac:spMk id="8" creationId="{A844C449-5150-85EF-6FEA-67D7EE9C331B}"/>
          </ac:spMkLst>
        </pc:spChg>
        <pc:spChg chg="del">
          <ac:chgData name="張嘉文" userId="49be256a-4382-41dc-89f2-b2e20bb3ec95" providerId="ADAL" clId="{83139C5A-4661-6747-8E2E-CA28F5628F6F}" dt="2022-10-08T23:21:46.523" v="1416" actId="478"/>
          <ac:spMkLst>
            <pc:docMk/>
            <pc:sldMk cId="3296564107" sldId="311"/>
            <ac:spMk id="19" creationId="{E2C54400-2FB9-1E32-8F74-03A223CB4853}"/>
          </ac:spMkLst>
        </pc:spChg>
        <pc:spChg chg="add mod">
          <ac:chgData name="張嘉文" userId="49be256a-4382-41dc-89f2-b2e20bb3ec95" providerId="ADAL" clId="{83139C5A-4661-6747-8E2E-CA28F5628F6F}" dt="2022-10-08T23:29:29.357" v="1723" actId="207"/>
          <ac:spMkLst>
            <pc:docMk/>
            <pc:sldMk cId="3296564107" sldId="311"/>
            <ac:spMk id="24" creationId="{6C24A85E-1A95-63EF-9404-8A5727485243}"/>
          </ac:spMkLst>
        </pc:spChg>
        <pc:spChg chg="add mod">
          <ac:chgData name="張嘉文" userId="49be256a-4382-41dc-89f2-b2e20bb3ec95" providerId="ADAL" clId="{83139C5A-4661-6747-8E2E-CA28F5628F6F}" dt="2022-10-08T23:29:29.357" v="1723" actId="207"/>
          <ac:spMkLst>
            <pc:docMk/>
            <pc:sldMk cId="3296564107" sldId="311"/>
            <ac:spMk id="25" creationId="{63857BA0-66E4-AF47-B6A0-1FEB8C536A03}"/>
          </ac:spMkLst>
        </pc:spChg>
        <pc:spChg chg="add mod">
          <ac:chgData name="張嘉文" userId="49be256a-4382-41dc-89f2-b2e20bb3ec95" providerId="ADAL" clId="{83139C5A-4661-6747-8E2E-CA28F5628F6F}" dt="2022-10-08T23:29:29.357" v="1723" actId="207"/>
          <ac:spMkLst>
            <pc:docMk/>
            <pc:sldMk cId="3296564107" sldId="311"/>
            <ac:spMk id="26" creationId="{02E884FF-405C-4670-0F85-9A4C86F52B04}"/>
          </ac:spMkLst>
        </pc:spChg>
        <pc:spChg chg="add mod">
          <ac:chgData name="張嘉文" userId="49be256a-4382-41dc-89f2-b2e20bb3ec95" providerId="ADAL" clId="{83139C5A-4661-6747-8E2E-CA28F5628F6F}" dt="2022-10-08T23:29:29.357" v="1723" actId="207"/>
          <ac:spMkLst>
            <pc:docMk/>
            <pc:sldMk cId="3296564107" sldId="311"/>
            <ac:spMk id="27" creationId="{CF85BAC0-1F5D-22A6-6356-3073EAD98739}"/>
          </ac:spMkLst>
        </pc:spChg>
        <pc:spChg chg="add mod">
          <ac:chgData name="張嘉文" userId="49be256a-4382-41dc-89f2-b2e20bb3ec95" providerId="ADAL" clId="{83139C5A-4661-6747-8E2E-CA28F5628F6F}" dt="2022-10-08T23:29:29.357" v="1723" actId="207"/>
          <ac:spMkLst>
            <pc:docMk/>
            <pc:sldMk cId="3296564107" sldId="311"/>
            <ac:spMk id="28" creationId="{2055E378-23BA-F30D-D8F7-4894D55B8CB8}"/>
          </ac:spMkLst>
        </pc:spChg>
        <pc:spChg chg="add mod">
          <ac:chgData name="張嘉文" userId="49be256a-4382-41dc-89f2-b2e20bb3ec95" providerId="ADAL" clId="{83139C5A-4661-6747-8E2E-CA28F5628F6F}" dt="2022-10-08T23:29:29.357" v="1723" actId="207"/>
          <ac:spMkLst>
            <pc:docMk/>
            <pc:sldMk cId="3296564107" sldId="311"/>
            <ac:spMk id="29" creationId="{616C309B-2C3D-BA57-5223-9433BD555B17}"/>
          </ac:spMkLst>
        </pc:spChg>
        <pc:spChg chg="del">
          <ac:chgData name="張嘉文" userId="49be256a-4382-41dc-89f2-b2e20bb3ec95" providerId="ADAL" clId="{83139C5A-4661-6747-8E2E-CA28F5628F6F}" dt="2022-10-08T23:21:42.448" v="1415" actId="478"/>
          <ac:spMkLst>
            <pc:docMk/>
            <pc:sldMk cId="3296564107" sldId="311"/>
            <ac:spMk id="72" creationId="{7896D6E6-214B-AE54-55F3-19F868B0B5AC}"/>
          </ac:spMkLst>
        </pc:spChg>
        <pc:spChg chg="del">
          <ac:chgData name="張嘉文" userId="49be256a-4382-41dc-89f2-b2e20bb3ec95" providerId="ADAL" clId="{83139C5A-4661-6747-8E2E-CA28F5628F6F}" dt="2022-10-08T23:21:42.448" v="1415" actId="478"/>
          <ac:spMkLst>
            <pc:docMk/>
            <pc:sldMk cId="3296564107" sldId="311"/>
            <ac:spMk id="74" creationId="{32D09AA8-6715-A879-08D7-5A4F37037CD8}"/>
          </ac:spMkLst>
        </pc:spChg>
        <pc:spChg chg="del">
          <ac:chgData name="張嘉文" userId="49be256a-4382-41dc-89f2-b2e20bb3ec95" providerId="ADAL" clId="{83139C5A-4661-6747-8E2E-CA28F5628F6F}" dt="2022-10-08T23:21:42.448" v="1415" actId="478"/>
          <ac:spMkLst>
            <pc:docMk/>
            <pc:sldMk cId="3296564107" sldId="311"/>
            <ac:spMk id="75" creationId="{E9DCEE24-4E4A-8726-33B4-39BC4A57DD66}"/>
          </ac:spMkLst>
        </pc:spChg>
        <pc:spChg chg="del">
          <ac:chgData name="張嘉文" userId="49be256a-4382-41dc-89f2-b2e20bb3ec95" providerId="ADAL" clId="{83139C5A-4661-6747-8E2E-CA28F5628F6F}" dt="2022-10-08T23:21:42.448" v="1415" actId="478"/>
          <ac:spMkLst>
            <pc:docMk/>
            <pc:sldMk cId="3296564107" sldId="311"/>
            <ac:spMk id="76" creationId="{7CD28E78-8E9D-90F1-3437-C1AEED3EE2FC}"/>
          </ac:spMkLst>
        </pc:spChg>
        <pc:spChg chg="del">
          <ac:chgData name="張嘉文" userId="49be256a-4382-41dc-89f2-b2e20bb3ec95" providerId="ADAL" clId="{83139C5A-4661-6747-8E2E-CA28F5628F6F}" dt="2022-10-08T23:21:42.448" v="1415" actId="478"/>
          <ac:spMkLst>
            <pc:docMk/>
            <pc:sldMk cId="3296564107" sldId="311"/>
            <ac:spMk id="77" creationId="{202B8078-5107-3D70-DC52-BA28EC9C7461}"/>
          </ac:spMkLst>
        </pc:spChg>
        <pc:grpChg chg="del">
          <ac:chgData name="張嘉文" userId="49be256a-4382-41dc-89f2-b2e20bb3ec95" providerId="ADAL" clId="{83139C5A-4661-6747-8E2E-CA28F5628F6F}" dt="2022-10-08T23:21:46.523" v="1416" actId="478"/>
          <ac:grpSpMkLst>
            <pc:docMk/>
            <pc:sldMk cId="3296564107" sldId="311"/>
            <ac:grpSpMk id="46" creationId="{64BCDC0D-08AD-6EB8-6F89-A9A98F767DA3}"/>
          </ac:grpSpMkLst>
        </pc:grpChg>
        <pc:grpChg chg="del">
          <ac:chgData name="張嘉文" userId="49be256a-4382-41dc-89f2-b2e20bb3ec95" providerId="ADAL" clId="{83139C5A-4661-6747-8E2E-CA28F5628F6F}" dt="2022-10-08T23:21:46.523" v="1416" actId="478"/>
          <ac:grpSpMkLst>
            <pc:docMk/>
            <pc:sldMk cId="3296564107" sldId="311"/>
            <ac:grpSpMk id="68" creationId="{368528A0-8011-5C95-198B-23C2515B1CEB}"/>
          </ac:grpSpMkLst>
        </pc:grpChg>
        <pc:picChg chg="add del mod">
          <ac:chgData name="張嘉文" userId="49be256a-4382-41dc-89f2-b2e20bb3ec95" providerId="ADAL" clId="{83139C5A-4661-6747-8E2E-CA28F5628F6F}" dt="2022-10-08T23:22:09.183" v="1421" actId="478"/>
          <ac:picMkLst>
            <pc:docMk/>
            <pc:sldMk cId="3296564107" sldId="311"/>
            <ac:picMk id="12" creationId="{690463CD-2C26-3AF9-8D60-D66D393AFDF7}"/>
          </ac:picMkLst>
        </pc:picChg>
        <pc:picChg chg="add del">
          <ac:chgData name="張嘉文" userId="49be256a-4382-41dc-89f2-b2e20bb3ec95" providerId="ADAL" clId="{83139C5A-4661-6747-8E2E-CA28F5628F6F}" dt="2022-10-08T23:22:13.841" v="1423" actId="478"/>
          <ac:picMkLst>
            <pc:docMk/>
            <pc:sldMk cId="3296564107" sldId="311"/>
            <ac:picMk id="17" creationId="{7957F973-6504-2DA6-3001-1BD635DE11A2}"/>
          </ac:picMkLst>
        </pc:picChg>
        <pc:picChg chg="add del mod">
          <ac:chgData name="張嘉文" userId="49be256a-4382-41dc-89f2-b2e20bb3ec95" providerId="ADAL" clId="{83139C5A-4661-6747-8E2E-CA28F5628F6F}" dt="2022-10-08T23:22:32.438" v="1426" actId="478"/>
          <ac:picMkLst>
            <pc:docMk/>
            <pc:sldMk cId="3296564107" sldId="311"/>
            <ac:picMk id="18" creationId="{4528165D-3172-1419-035D-0FA18A975D80}"/>
          </ac:picMkLst>
        </pc:picChg>
        <pc:picChg chg="add mod">
          <ac:chgData name="張嘉文" userId="49be256a-4382-41dc-89f2-b2e20bb3ec95" providerId="ADAL" clId="{83139C5A-4661-6747-8E2E-CA28F5628F6F}" dt="2022-10-08T23:22:48.637" v="1430" actId="1076"/>
          <ac:picMkLst>
            <pc:docMk/>
            <pc:sldMk cId="3296564107" sldId="311"/>
            <ac:picMk id="20" creationId="{DE4BA78C-26C6-1B3B-A3C1-24F2FC1C0C42}"/>
          </ac:picMkLst>
        </pc:picChg>
        <pc:cxnChg chg="del">
          <ac:chgData name="張嘉文" userId="49be256a-4382-41dc-89f2-b2e20bb3ec95" providerId="ADAL" clId="{83139C5A-4661-6747-8E2E-CA28F5628F6F}" dt="2022-10-08T23:21:46.523" v="1416" actId="478"/>
          <ac:cxnSpMkLst>
            <pc:docMk/>
            <pc:sldMk cId="3296564107" sldId="311"/>
            <ac:cxnSpMk id="70" creationId="{36800A3E-024E-088E-82FA-A81098CD8B7B}"/>
          </ac:cxnSpMkLst>
        </pc:cxnChg>
      </pc:sldChg>
      <pc:sldChg chg="addSp delSp modSp add mod modAnim">
        <pc:chgData name="張嘉文" userId="49be256a-4382-41dc-89f2-b2e20bb3ec95" providerId="ADAL" clId="{83139C5A-4661-6747-8E2E-CA28F5628F6F}" dt="2022-10-09T00:32:56.147" v="2631" actId="1076"/>
        <pc:sldMkLst>
          <pc:docMk/>
          <pc:sldMk cId="1491122701" sldId="312"/>
        </pc:sldMkLst>
        <pc:spChg chg="add mod">
          <ac:chgData name="張嘉文" userId="49be256a-4382-41dc-89f2-b2e20bb3ec95" providerId="ADAL" clId="{83139C5A-4661-6747-8E2E-CA28F5628F6F}" dt="2022-10-09T00:31:55.283" v="2626" actId="1076"/>
          <ac:spMkLst>
            <pc:docMk/>
            <pc:sldMk cId="1491122701" sldId="312"/>
            <ac:spMk id="4" creationId="{3FDFBA24-691D-1696-C934-AA871F747998}"/>
          </ac:spMkLst>
        </pc:spChg>
        <pc:spChg chg="add mod">
          <ac:chgData name="張嘉文" userId="49be256a-4382-41dc-89f2-b2e20bb3ec95" providerId="ADAL" clId="{83139C5A-4661-6747-8E2E-CA28F5628F6F}" dt="2022-10-09T00:31:55.283" v="2626" actId="1076"/>
          <ac:spMkLst>
            <pc:docMk/>
            <pc:sldMk cId="1491122701" sldId="312"/>
            <ac:spMk id="7" creationId="{E813E54F-F11D-5631-202E-694801BA8DCA}"/>
          </ac:spMkLst>
        </pc:spChg>
        <pc:spChg chg="mod">
          <ac:chgData name="張嘉文" userId="49be256a-4382-41dc-89f2-b2e20bb3ec95" providerId="ADAL" clId="{83139C5A-4661-6747-8E2E-CA28F5628F6F}" dt="2022-10-09T00:08:11.641" v="2457" actId="14100"/>
          <ac:spMkLst>
            <pc:docMk/>
            <pc:sldMk cId="1491122701" sldId="312"/>
            <ac:spMk id="8" creationId="{A844C449-5150-85EF-6FEA-67D7EE9C331B}"/>
          </ac:spMkLst>
        </pc:spChg>
        <pc:spChg chg="add mod">
          <ac:chgData name="張嘉文" userId="49be256a-4382-41dc-89f2-b2e20bb3ec95" providerId="ADAL" clId="{83139C5A-4661-6747-8E2E-CA28F5628F6F}" dt="2022-10-09T00:31:55.283" v="2626" actId="1076"/>
          <ac:spMkLst>
            <pc:docMk/>
            <pc:sldMk cId="1491122701" sldId="312"/>
            <ac:spMk id="9" creationId="{F24DD5CA-3FCA-A892-324D-7A34C6282F76}"/>
          </ac:spMkLst>
        </pc:spChg>
        <pc:spChg chg="add mod">
          <ac:chgData name="張嘉文" userId="49be256a-4382-41dc-89f2-b2e20bb3ec95" providerId="ADAL" clId="{83139C5A-4661-6747-8E2E-CA28F5628F6F}" dt="2022-10-09T00:31:55.283" v="2626" actId="1076"/>
          <ac:spMkLst>
            <pc:docMk/>
            <pc:sldMk cId="1491122701" sldId="312"/>
            <ac:spMk id="10" creationId="{9D4BAAB2-36D5-E25A-DC8F-334F044087B0}"/>
          </ac:spMkLst>
        </pc:spChg>
        <pc:spChg chg="add mod">
          <ac:chgData name="張嘉文" userId="49be256a-4382-41dc-89f2-b2e20bb3ec95" providerId="ADAL" clId="{83139C5A-4661-6747-8E2E-CA28F5628F6F}" dt="2022-10-09T00:31:55.283" v="2626" actId="1076"/>
          <ac:spMkLst>
            <pc:docMk/>
            <pc:sldMk cId="1491122701" sldId="312"/>
            <ac:spMk id="11" creationId="{243A4ABC-DDA1-1A17-3681-5FDC4A57E89B}"/>
          </ac:spMkLst>
        </pc:spChg>
        <pc:spChg chg="add mod">
          <ac:chgData name="張嘉文" userId="49be256a-4382-41dc-89f2-b2e20bb3ec95" providerId="ADAL" clId="{83139C5A-4661-6747-8E2E-CA28F5628F6F}" dt="2022-10-09T00:31:55.283" v="2626" actId="1076"/>
          <ac:spMkLst>
            <pc:docMk/>
            <pc:sldMk cId="1491122701" sldId="312"/>
            <ac:spMk id="12" creationId="{C921835F-FB8A-9A71-A407-4DB6314F5581}"/>
          </ac:spMkLst>
        </pc:spChg>
        <pc:spChg chg="add mod">
          <ac:chgData name="張嘉文" userId="49be256a-4382-41dc-89f2-b2e20bb3ec95" providerId="ADAL" clId="{83139C5A-4661-6747-8E2E-CA28F5628F6F}" dt="2022-10-09T00:31:55.283" v="2626" actId="1076"/>
          <ac:spMkLst>
            <pc:docMk/>
            <pc:sldMk cId="1491122701" sldId="312"/>
            <ac:spMk id="13" creationId="{C76DD8A9-4EDA-0D00-672C-D096FE57BE00}"/>
          </ac:spMkLst>
        </pc:spChg>
        <pc:spChg chg="add mod">
          <ac:chgData name="張嘉文" userId="49be256a-4382-41dc-89f2-b2e20bb3ec95" providerId="ADAL" clId="{83139C5A-4661-6747-8E2E-CA28F5628F6F}" dt="2022-10-09T00:31:55.283" v="2626" actId="1076"/>
          <ac:spMkLst>
            <pc:docMk/>
            <pc:sldMk cId="1491122701" sldId="312"/>
            <ac:spMk id="14" creationId="{E18AA13C-F27C-F15E-724D-7345F129289F}"/>
          </ac:spMkLst>
        </pc:spChg>
        <pc:spChg chg="add mod">
          <ac:chgData name="張嘉文" userId="49be256a-4382-41dc-89f2-b2e20bb3ec95" providerId="ADAL" clId="{83139C5A-4661-6747-8E2E-CA28F5628F6F}" dt="2022-10-09T00:31:55.283" v="2626" actId="1076"/>
          <ac:spMkLst>
            <pc:docMk/>
            <pc:sldMk cId="1491122701" sldId="312"/>
            <ac:spMk id="21" creationId="{6921EFEF-B767-E2BF-0454-3EAE982C6F38}"/>
          </ac:spMkLst>
        </pc:spChg>
        <pc:spChg chg="add mod">
          <ac:chgData name="張嘉文" userId="49be256a-4382-41dc-89f2-b2e20bb3ec95" providerId="ADAL" clId="{83139C5A-4661-6747-8E2E-CA28F5628F6F}" dt="2022-10-09T00:32:22.406" v="2630" actId="1076"/>
          <ac:spMkLst>
            <pc:docMk/>
            <pc:sldMk cId="1491122701" sldId="312"/>
            <ac:spMk id="22" creationId="{BA39133E-F653-16C9-74A2-BA784A4CC393}"/>
          </ac:spMkLst>
        </pc:spChg>
        <pc:spChg chg="del mod">
          <ac:chgData name="張嘉文" userId="49be256a-4382-41dc-89f2-b2e20bb3ec95" providerId="ADAL" clId="{83139C5A-4661-6747-8E2E-CA28F5628F6F}" dt="2022-10-09T00:08:14.086" v="2458" actId="478"/>
          <ac:spMkLst>
            <pc:docMk/>
            <pc:sldMk cId="1491122701" sldId="312"/>
            <ac:spMk id="24" creationId="{6C24A85E-1A95-63EF-9404-8A5727485243}"/>
          </ac:spMkLst>
        </pc:spChg>
        <pc:spChg chg="del">
          <ac:chgData name="張嘉文" userId="49be256a-4382-41dc-89f2-b2e20bb3ec95" providerId="ADAL" clId="{83139C5A-4661-6747-8E2E-CA28F5628F6F}" dt="2022-10-08T23:35:25.753" v="1747" actId="478"/>
          <ac:spMkLst>
            <pc:docMk/>
            <pc:sldMk cId="1491122701" sldId="312"/>
            <ac:spMk id="25" creationId="{63857BA0-66E4-AF47-B6A0-1FEB8C536A03}"/>
          </ac:spMkLst>
        </pc:spChg>
        <pc:spChg chg="del">
          <ac:chgData name="張嘉文" userId="49be256a-4382-41dc-89f2-b2e20bb3ec95" providerId="ADAL" clId="{83139C5A-4661-6747-8E2E-CA28F5628F6F}" dt="2022-10-08T23:35:23.476" v="1746" actId="478"/>
          <ac:spMkLst>
            <pc:docMk/>
            <pc:sldMk cId="1491122701" sldId="312"/>
            <ac:spMk id="26" creationId="{02E884FF-405C-4670-0F85-9A4C86F52B04}"/>
          </ac:spMkLst>
        </pc:spChg>
        <pc:spChg chg="del">
          <ac:chgData name="張嘉文" userId="49be256a-4382-41dc-89f2-b2e20bb3ec95" providerId="ADAL" clId="{83139C5A-4661-6747-8E2E-CA28F5628F6F}" dt="2022-10-08T23:35:23.476" v="1746" actId="478"/>
          <ac:spMkLst>
            <pc:docMk/>
            <pc:sldMk cId="1491122701" sldId="312"/>
            <ac:spMk id="27" creationId="{CF85BAC0-1F5D-22A6-6356-3073EAD98739}"/>
          </ac:spMkLst>
        </pc:spChg>
        <pc:spChg chg="del">
          <ac:chgData name="張嘉文" userId="49be256a-4382-41dc-89f2-b2e20bb3ec95" providerId="ADAL" clId="{83139C5A-4661-6747-8E2E-CA28F5628F6F}" dt="2022-10-08T23:35:23.476" v="1746" actId="478"/>
          <ac:spMkLst>
            <pc:docMk/>
            <pc:sldMk cId="1491122701" sldId="312"/>
            <ac:spMk id="28" creationId="{2055E378-23BA-F30D-D8F7-4894D55B8CB8}"/>
          </ac:spMkLst>
        </pc:spChg>
        <pc:spChg chg="del">
          <ac:chgData name="張嘉文" userId="49be256a-4382-41dc-89f2-b2e20bb3ec95" providerId="ADAL" clId="{83139C5A-4661-6747-8E2E-CA28F5628F6F}" dt="2022-10-08T23:35:23.476" v="1746" actId="478"/>
          <ac:spMkLst>
            <pc:docMk/>
            <pc:sldMk cId="1491122701" sldId="312"/>
            <ac:spMk id="29" creationId="{616C309B-2C3D-BA57-5223-9433BD555B17}"/>
          </ac:spMkLst>
        </pc:spChg>
        <pc:graphicFrameChg chg="add mod modGraphic">
          <ac:chgData name="張嘉文" userId="49be256a-4382-41dc-89f2-b2e20bb3ec95" providerId="ADAL" clId="{83139C5A-4661-6747-8E2E-CA28F5628F6F}" dt="2022-10-09T00:31:55.283" v="2626" actId="1076"/>
          <ac:graphicFrameMkLst>
            <pc:docMk/>
            <pc:sldMk cId="1491122701" sldId="312"/>
            <ac:graphicFrameMk id="5" creationId="{49D2936C-E8BC-82BE-07EE-FA61DC46C906}"/>
          </ac:graphicFrameMkLst>
        </pc:graphicFrameChg>
        <pc:picChg chg="mod">
          <ac:chgData name="張嘉文" userId="49be256a-4382-41dc-89f2-b2e20bb3ec95" providerId="ADAL" clId="{83139C5A-4661-6747-8E2E-CA28F5628F6F}" dt="2022-10-09T00:32:56.147" v="2631" actId="1076"/>
          <ac:picMkLst>
            <pc:docMk/>
            <pc:sldMk cId="1491122701" sldId="312"/>
            <ac:picMk id="20" creationId="{DE4BA78C-26C6-1B3B-A3C1-24F2FC1C0C42}"/>
          </ac:picMkLst>
        </pc:picChg>
        <pc:cxnChg chg="add mod">
          <ac:chgData name="張嘉文" userId="49be256a-4382-41dc-89f2-b2e20bb3ec95" providerId="ADAL" clId="{83139C5A-4661-6747-8E2E-CA28F5628F6F}" dt="2022-10-09T00:31:55.283" v="2626" actId="1076"/>
          <ac:cxnSpMkLst>
            <pc:docMk/>
            <pc:sldMk cId="1491122701" sldId="312"/>
            <ac:cxnSpMk id="16" creationId="{9FFCFA8D-872D-9DB4-B902-A9E5287E2BD3}"/>
          </ac:cxnSpMkLst>
        </pc:cxnChg>
        <pc:cxnChg chg="add mod">
          <ac:chgData name="張嘉文" userId="49be256a-4382-41dc-89f2-b2e20bb3ec95" providerId="ADAL" clId="{83139C5A-4661-6747-8E2E-CA28F5628F6F}" dt="2022-10-09T00:31:55.283" v="2626" actId="1076"/>
          <ac:cxnSpMkLst>
            <pc:docMk/>
            <pc:sldMk cId="1491122701" sldId="312"/>
            <ac:cxnSpMk id="17" creationId="{FE9BEF28-D45D-5C88-10D0-9459C857DBBA}"/>
          </ac:cxnSpMkLst>
        </pc:cxnChg>
        <pc:cxnChg chg="add mod">
          <ac:chgData name="張嘉文" userId="49be256a-4382-41dc-89f2-b2e20bb3ec95" providerId="ADAL" clId="{83139C5A-4661-6747-8E2E-CA28F5628F6F}" dt="2022-10-09T00:31:55.283" v="2626" actId="1076"/>
          <ac:cxnSpMkLst>
            <pc:docMk/>
            <pc:sldMk cId="1491122701" sldId="312"/>
            <ac:cxnSpMk id="19" creationId="{E4C652E0-3C9B-6CBB-A3ED-D8FF6D83CF75}"/>
          </ac:cxnSpMkLst>
        </pc:cxnChg>
        <pc:cxnChg chg="add mod">
          <ac:chgData name="張嘉文" userId="49be256a-4382-41dc-89f2-b2e20bb3ec95" providerId="ADAL" clId="{83139C5A-4661-6747-8E2E-CA28F5628F6F}" dt="2022-10-09T00:32:16.554" v="2629" actId="14100"/>
          <ac:cxnSpMkLst>
            <pc:docMk/>
            <pc:sldMk cId="1491122701" sldId="312"/>
            <ac:cxnSpMk id="23" creationId="{0F841448-AC5A-7043-5AB3-2D70FF37504D}"/>
          </ac:cxnSpMkLst>
        </pc:cxnChg>
      </pc:sldChg>
      <pc:sldChg chg="addSp delSp modSp add mod modAnim">
        <pc:chgData name="張嘉文" userId="49be256a-4382-41dc-89f2-b2e20bb3ec95" providerId="ADAL" clId="{83139C5A-4661-6747-8E2E-CA28F5628F6F}" dt="2022-10-10T09:54:00.890" v="6531" actId="22"/>
        <pc:sldMkLst>
          <pc:docMk/>
          <pc:sldMk cId="3249759303" sldId="313"/>
        </pc:sldMkLst>
        <pc:spChg chg="add mod">
          <ac:chgData name="張嘉文" userId="49be256a-4382-41dc-89f2-b2e20bb3ec95" providerId="ADAL" clId="{83139C5A-4661-6747-8E2E-CA28F5628F6F}" dt="2022-10-09T00:01:27.097" v="2374" actId="207"/>
          <ac:spMkLst>
            <pc:docMk/>
            <pc:sldMk cId="3249759303" sldId="313"/>
            <ac:spMk id="4" creationId="{32639A43-6C6D-2581-A473-36FB1927B21A}"/>
          </ac:spMkLst>
        </pc:spChg>
        <pc:spChg chg="mod">
          <ac:chgData name="張嘉文" userId="49be256a-4382-41dc-89f2-b2e20bb3ec95" providerId="ADAL" clId="{83139C5A-4661-6747-8E2E-CA28F5628F6F}" dt="2022-10-08T23:37:53.378" v="1797" actId="20577"/>
          <ac:spMkLst>
            <pc:docMk/>
            <pc:sldMk cId="3249759303" sldId="313"/>
            <ac:spMk id="8" creationId="{A844C449-5150-85EF-6FEA-67D7EE9C331B}"/>
          </ac:spMkLst>
        </pc:spChg>
        <pc:spChg chg="add mod">
          <ac:chgData name="張嘉文" userId="49be256a-4382-41dc-89f2-b2e20bb3ec95" providerId="ADAL" clId="{83139C5A-4661-6747-8E2E-CA28F5628F6F}" dt="2022-10-09T00:02:37.592" v="2384" actId="1582"/>
          <ac:spMkLst>
            <pc:docMk/>
            <pc:sldMk cId="3249759303" sldId="313"/>
            <ac:spMk id="12" creationId="{ABD7A9C3-8510-9B2D-1E0A-A9C58B5C09A4}"/>
          </ac:spMkLst>
        </pc:spChg>
        <pc:spChg chg="add mod">
          <ac:chgData name="張嘉文" userId="49be256a-4382-41dc-89f2-b2e20bb3ec95" providerId="ADAL" clId="{83139C5A-4661-6747-8E2E-CA28F5628F6F}" dt="2022-10-09T00:03:29.292" v="2396" actId="14100"/>
          <ac:spMkLst>
            <pc:docMk/>
            <pc:sldMk cId="3249759303" sldId="313"/>
            <ac:spMk id="13" creationId="{98B27149-A255-5BAF-7022-B692DE205255}"/>
          </ac:spMkLst>
        </pc:spChg>
        <pc:spChg chg="add mod">
          <ac:chgData name="張嘉文" userId="49be256a-4382-41dc-89f2-b2e20bb3ec95" providerId="ADAL" clId="{83139C5A-4661-6747-8E2E-CA28F5628F6F}" dt="2022-10-09T00:03:36.714" v="2397" actId="208"/>
          <ac:spMkLst>
            <pc:docMk/>
            <pc:sldMk cId="3249759303" sldId="313"/>
            <ac:spMk id="14" creationId="{731F3E48-1010-3AB7-79BC-1B635822CFC8}"/>
          </ac:spMkLst>
        </pc:spChg>
        <pc:spChg chg="add mod">
          <ac:chgData name="張嘉文" userId="49be256a-4382-41dc-89f2-b2e20bb3ec95" providerId="ADAL" clId="{83139C5A-4661-6747-8E2E-CA28F5628F6F}" dt="2022-10-09T00:04:13.676" v="2402" actId="1582"/>
          <ac:spMkLst>
            <pc:docMk/>
            <pc:sldMk cId="3249759303" sldId="313"/>
            <ac:spMk id="15" creationId="{CB469D2B-A8DA-83CC-400E-255869D4482A}"/>
          </ac:spMkLst>
        </pc:spChg>
        <pc:spChg chg="add mod">
          <ac:chgData name="張嘉文" userId="49be256a-4382-41dc-89f2-b2e20bb3ec95" providerId="ADAL" clId="{83139C5A-4661-6747-8E2E-CA28F5628F6F}" dt="2022-10-09T00:05:12.699" v="2413" actId="208"/>
          <ac:spMkLst>
            <pc:docMk/>
            <pc:sldMk cId="3249759303" sldId="313"/>
            <ac:spMk id="16" creationId="{1DFE2533-9C19-67FA-0D24-781FE3DDCA19}"/>
          </ac:spMkLst>
        </pc:spChg>
        <pc:spChg chg="add del">
          <ac:chgData name="張嘉文" userId="49be256a-4382-41dc-89f2-b2e20bb3ec95" providerId="ADAL" clId="{83139C5A-4661-6747-8E2E-CA28F5628F6F}" dt="2022-10-10T09:54:00.890" v="6531" actId="22"/>
          <ac:spMkLst>
            <pc:docMk/>
            <pc:sldMk cId="3249759303" sldId="313"/>
            <ac:spMk id="21" creationId="{9B71DDE4-034A-1033-49D9-D9FB64022D56}"/>
          </ac:spMkLst>
        </pc:spChg>
        <pc:spChg chg="mod">
          <ac:chgData name="張嘉文" userId="49be256a-4382-41dc-89f2-b2e20bb3ec95" providerId="ADAL" clId="{83139C5A-4661-6747-8E2E-CA28F5628F6F}" dt="2022-10-09T00:01:46.872" v="2376" actId="465"/>
          <ac:spMkLst>
            <pc:docMk/>
            <pc:sldMk cId="3249759303" sldId="313"/>
            <ac:spMk id="24" creationId="{6C24A85E-1A95-63EF-9404-8A5727485243}"/>
          </ac:spMkLst>
        </pc:spChg>
        <pc:spChg chg="mod">
          <ac:chgData name="張嘉文" userId="49be256a-4382-41dc-89f2-b2e20bb3ec95" providerId="ADAL" clId="{83139C5A-4661-6747-8E2E-CA28F5628F6F}" dt="2022-10-09T00:04:51.431" v="2410" actId="1076"/>
          <ac:spMkLst>
            <pc:docMk/>
            <pc:sldMk cId="3249759303" sldId="313"/>
            <ac:spMk id="25" creationId="{63857BA0-66E4-AF47-B6A0-1FEB8C536A03}"/>
          </ac:spMkLst>
        </pc:spChg>
        <pc:spChg chg="mod">
          <ac:chgData name="張嘉文" userId="49be256a-4382-41dc-89f2-b2e20bb3ec95" providerId="ADAL" clId="{83139C5A-4661-6747-8E2E-CA28F5628F6F}" dt="2022-10-09T00:01:46.872" v="2376" actId="465"/>
          <ac:spMkLst>
            <pc:docMk/>
            <pc:sldMk cId="3249759303" sldId="313"/>
            <ac:spMk id="26" creationId="{02E884FF-405C-4670-0F85-9A4C86F52B04}"/>
          </ac:spMkLst>
        </pc:spChg>
        <pc:spChg chg="mod">
          <ac:chgData name="張嘉文" userId="49be256a-4382-41dc-89f2-b2e20bb3ec95" providerId="ADAL" clId="{83139C5A-4661-6747-8E2E-CA28F5628F6F}" dt="2022-10-09T00:01:46.872" v="2376" actId="465"/>
          <ac:spMkLst>
            <pc:docMk/>
            <pc:sldMk cId="3249759303" sldId="313"/>
            <ac:spMk id="27" creationId="{CF85BAC0-1F5D-22A6-6356-3073EAD98739}"/>
          </ac:spMkLst>
        </pc:spChg>
        <pc:spChg chg="mod">
          <ac:chgData name="張嘉文" userId="49be256a-4382-41dc-89f2-b2e20bb3ec95" providerId="ADAL" clId="{83139C5A-4661-6747-8E2E-CA28F5628F6F}" dt="2022-10-09T00:01:46.872" v="2376" actId="465"/>
          <ac:spMkLst>
            <pc:docMk/>
            <pc:sldMk cId="3249759303" sldId="313"/>
            <ac:spMk id="28" creationId="{2055E378-23BA-F30D-D8F7-4894D55B8CB8}"/>
          </ac:spMkLst>
        </pc:spChg>
        <pc:spChg chg="mod">
          <ac:chgData name="張嘉文" userId="49be256a-4382-41dc-89f2-b2e20bb3ec95" providerId="ADAL" clId="{83139C5A-4661-6747-8E2E-CA28F5628F6F}" dt="2022-10-09T00:01:07.291" v="2372" actId="1076"/>
          <ac:spMkLst>
            <pc:docMk/>
            <pc:sldMk cId="3249759303" sldId="313"/>
            <ac:spMk id="29" creationId="{616C309B-2C3D-BA57-5223-9433BD555B17}"/>
          </ac:spMkLst>
        </pc:spChg>
        <pc:graphicFrameChg chg="add mod modGraphic">
          <ac:chgData name="張嘉文" userId="49be256a-4382-41dc-89f2-b2e20bb3ec95" providerId="ADAL" clId="{83139C5A-4661-6747-8E2E-CA28F5628F6F}" dt="2022-10-08T23:50:23.067" v="2172" actId="1076"/>
          <ac:graphicFrameMkLst>
            <pc:docMk/>
            <pc:sldMk cId="3249759303" sldId="313"/>
            <ac:graphicFrameMk id="5" creationId="{BDE99CD7-6D49-B925-DEEC-E769AD9AEEBA}"/>
          </ac:graphicFrameMkLst>
        </pc:graphicFrameChg>
        <pc:graphicFrameChg chg="add mod modGraphic">
          <ac:chgData name="張嘉文" userId="49be256a-4382-41dc-89f2-b2e20bb3ec95" providerId="ADAL" clId="{83139C5A-4661-6747-8E2E-CA28F5628F6F}" dt="2022-10-09T11:56:14.450" v="2767"/>
          <ac:graphicFrameMkLst>
            <pc:docMk/>
            <pc:sldMk cId="3249759303" sldId="313"/>
            <ac:graphicFrameMk id="7" creationId="{64ECEE93-AF75-3B18-8A43-4047D38CA28D}"/>
          </ac:graphicFrameMkLst>
        </pc:graphicFrameChg>
        <pc:graphicFrameChg chg="add mod modGraphic">
          <ac:chgData name="張嘉文" userId="49be256a-4382-41dc-89f2-b2e20bb3ec95" providerId="ADAL" clId="{83139C5A-4661-6747-8E2E-CA28F5628F6F}" dt="2022-10-08T23:56:50.798" v="2281" actId="20577"/>
          <ac:graphicFrameMkLst>
            <pc:docMk/>
            <pc:sldMk cId="3249759303" sldId="313"/>
            <ac:graphicFrameMk id="9" creationId="{48039F38-A35B-2A6D-80F7-640AC089777D}"/>
          </ac:graphicFrameMkLst>
        </pc:graphicFrameChg>
        <pc:graphicFrameChg chg="add mod modGraphic">
          <ac:chgData name="張嘉文" userId="49be256a-4382-41dc-89f2-b2e20bb3ec95" providerId="ADAL" clId="{83139C5A-4661-6747-8E2E-CA28F5628F6F}" dt="2022-10-09T00:00:55.752" v="2371" actId="1076"/>
          <ac:graphicFrameMkLst>
            <pc:docMk/>
            <pc:sldMk cId="3249759303" sldId="313"/>
            <ac:graphicFrameMk id="10" creationId="{3ED7C4CF-026D-C80C-C1B9-3F49B0281DD4}"/>
          </ac:graphicFrameMkLst>
        </pc:graphicFrameChg>
        <pc:graphicFrameChg chg="add mod modGraphic">
          <ac:chgData name="張嘉文" userId="49be256a-4382-41dc-89f2-b2e20bb3ec95" providerId="ADAL" clId="{83139C5A-4661-6747-8E2E-CA28F5628F6F}" dt="2022-10-08T23:54:44.022" v="2222" actId="20577"/>
          <ac:graphicFrameMkLst>
            <pc:docMk/>
            <pc:sldMk cId="3249759303" sldId="313"/>
            <ac:graphicFrameMk id="11" creationId="{C336C7E2-9F10-ED6A-1490-2E52AD6BDE06}"/>
          </ac:graphicFrameMkLst>
        </pc:graphicFrameChg>
        <pc:picChg chg="del">
          <ac:chgData name="張嘉文" userId="49be256a-4382-41dc-89f2-b2e20bb3ec95" providerId="ADAL" clId="{83139C5A-4661-6747-8E2E-CA28F5628F6F}" dt="2022-10-08T23:39:59.066" v="1941" actId="478"/>
          <ac:picMkLst>
            <pc:docMk/>
            <pc:sldMk cId="3249759303" sldId="313"/>
            <ac:picMk id="20" creationId="{DE4BA78C-26C6-1B3B-A3C1-24F2FC1C0C42}"/>
          </ac:picMkLst>
        </pc:picChg>
        <pc:cxnChg chg="add mod">
          <ac:chgData name="張嘉文" userId="49be256a-4382-41dc-89f2-b2e20bb3ec95" providerId="ADAL" clId="{83139C5A-4661-6747-8E2E-CA28F5628F6F}" dt="2022-10-09T00:05:26.539" v="2416" actId="1582"/>
          <ac:cxnSpMkLst>
            <pc:docMk/>
            <pc:sldMk cId="3249759303" sldId="313"/>
            <ac:cxnSpMk id="18" creationId="{64D88532-C473-E879-9819-42FDA1F2B045}"/>
          </ac:cxnSpMkLst>
        </pc:cxnChg>
      </pc:sldChg>
      <pc:sldChg chg="addSp delSp modSp add mod">
        <pc:chgData name="張嘉文" userId="49be256a-4382-41dc-89f2-b2e20bb3ec95" providerId="ADAL" clId="{83139C5A-4661-6747-8E2E-CA28F5628F6F}" dt="2022-10-09T00:35:40.793" v="2650" actId="20577"/>
        <pc:sldMkLst>
          <pc:docMk/>
          <pc:sldMk cId="3946514061" sldId="314"/>
        </pc:sldMkLst>
        <pc:spChg chg="del">
          <ac:chgData name="張嘉文" userId="49be256a-4382-41dc-89f2-b2e20bb3ec95" providerId="ADAL" clId="{83139C5A-4661-6747-8E2E-CA28F5628F6F}" dt="2022-10-09T00:35:15.157" v="2641" actId="478"/>
          <ac:spMkLst>
            <pc:docMk/>
            <pc:sldMk cId="3946514061" sldId="314"/>
            <ac:spMk id="14" creationId="{E18AA13C-F27C-F15E-724D-7345F129289F}"/>
          </ac:spMkLst>
        </pc:spChg>
        <pc:spChg chg="add mod">
          <ac:chgData name="張嘉文" userId="49be256a-4382-41dc-89f2-b2e20bb3ec95" providerId="ADAL" clId="{83139C5A-4661-6747-8E2E-CA28F5628F6F}" dt="2022-10-09T00:35:21.763" v="2643" actId="1076"/>
          <ac:spMkLst>
            <pc:docMk/>
            <pc:sldMk cId="3946514061" sldId="314"/>
            <ac:spMk id="15" creationId="{1F417285-A9FE-63A2-AE2D-9A9A75C5D7F2}"/>
          </ac:spMkLst>
        </pc:spChg>
        <pc:spChg chg="add mod">
          <ac:chgData name="張嘉文" userId="49be256a-4382-41dc-89f2-b2e20bb3ec95" providerId="ADAL" clId="{83139C5A-4661-6747-8E2E-CA28F5628F6F}" dt="2022-10-09T00:35:40.793" v="2650" actId="20577"/>
          <ac:spMkLst>
            <pc:docMk/>
            <pc:sldMk cId="3946514061" sldId="314"/>
            <ac:spMk id="18" creationId="{5B7DCB53-64D3-FAB0-5748-4CBF15AD2FA7}"/>
          </ac:spMkLst>
        </pc:spChg>
        <pc:graphicFrameChg chg="modGraphic">
          <ac:chgData name="張嘉文" userId="49be256a-4382-41dc-89f2-b2e20bb3ec95" providerId="ADAL" clId="{83139C5A-4661-6747-8E2E-CA28F5628F6F}" dt="2022-10-09T00:34:07.010" v="2640" actId="20577"/>
          <ac:graphicFrameMkLst>
            <pc:docMk/>
            <pc:sldMk cId="3946514061" sldId="314"/>
            <ac:graphicFrameMk id="5" creationId="{49D2936C-E8BC-82BE-07EE-FA61DC46C906}"/>
          </ac:graphicFrameMkLst>
        </pc:graphicFrameChg>
      </pc:sldChg>
      <pc:sldChg chg="addSp delSp modSp add mod modAnim">
        <pc:chgData name="張嘉文" userId="49be256a-4382-41dc-89f2-b2e20bb3ec95" providerId="ADAL" clId="{83139C5A-4661-6747-8E2E-CA28F5628F6F}" dt="2022-10-09T11:40:31.796" v="2737"/>
        <pc:sldMkLst>
          <pc:docMk/>
          <pc:sldMk cId="443546774" sldId="315"/>
        </pc:sldMkLst>
        <pc:spChg chg="del">
          <ac:chgData name="張嘉文" userId="49be256a-4382-41dc-89f2-b2e20bb3ec95" providerId="ADAL" clId="{83139C5A-4661-6747-8E2E-CA28F5628F6F}" dt="2022-10-09T00:37:29.151" v="2652" actId="478"/>
          <ac:spMkLst>
            <pc:docMk/>
            <pc:sldMk cId="443546774" sldId="315"/>
            <ac:spMk id="4" creationId="{3FDFBA24-691D-1696-C934-AA871F747998}"/>
          </ac:spMkLst>
        </pc:spChg>
        <pc:spChg chg="mod">
          <ac:chgData name="張嘉文" userId="49be256a-4382-41dc-89f2-b2e20bb3ec95" providerId="ADAL" clId="{83139C5A-4661-6747-8E2E-CA28F5628F6F}" dt="2022-10-09T00:43:04.482" v="2735" actId="465"/>
          <ac:spMkLst>
            <pc:docMk/>
            <pc:sldMk cId="443546774" sldId="315"/>
            <ac:spMk id="7" creationId="{E813E54F-F11D-5631-202E-694801BA8DCA}"/>
          </ac:spMkLst>
        </pc:spChg>
        <pc:spChg chg="mod">
          <ac:chgData name="張嘉文" userId="49be256a-4382-41dc-89f2-b2e20bb3ec95" providerId="ADAL" clId="{83139C5A-4661-6747-8E2E-CA28F5628F6F}" dt="2022-10-09T00:43:04.482" v="2735" actId="465"/>
          <ac:spMkLst>
            <pc:docMk/>
            <pc:sldMk cId="443546774" sldId="315"/>
            <ac:spMk id="9" creationId="{F24DD5CA-3FCA-A892-324D-7A34C6282F76}"/>
          </ac:spMkLst>
        </pc:spChg>
        <pc:spChg chg="del">
          <ac:chgData name="張嘉文" userId="49be256a-4382-41dc-89f2-b2e20bb3ec95" providerId="ADAL" clId="{83139C5A-4661-6747-8E2E-CA28F5628F6F}" dt="2022-10-09T00:39:39.941" v="2665" actId="478"/>
          <ac:spMkLst>
            <pc:docMk/>
            <pc:sldMk cId="443546774" sldId="315"/>
            <ac:spMk id="10" creationId="{9D4BAAB2-36D5-E25A-DC8F-334F044087B0}"/>
          </ac:spMkLst>
        </pc:spChg>
        <pc:spChg chg="mod">
          <ac:chgData name="張嘉文" userId="49be256a-4382-41dc-89f2-b2e20bb3ec95" providerId="ADAL" clId="{83139C5A-4661-6747-8E2E-CA28F5628F6F}" dt="2022-10-09T00:43:04.482" v="2735" actId="465"/>
          <ac:spMkLst>
            <pc:docMk/>
            <pc:sldMk cId="443546774" sldId="315"/>
            <ac:spMk id="11" creationId="{243A4ABC-DDA1-1A17-3681-5FDC4A57E89B}"/>
          </ac:spMkLst>
        </pc:spChg>
        <pc:spChg chg="mod">
          <ac:chgData name="張嘉文" userId="49be256a-4382-41dc-89f2-b2e20bb3ec95" providerId="ADAL" clId="{83139C5A-4661-6747-8E2E-CA28F5628F6F}" dt="2022-10-09T00:43:04.482" v="2735" actId="465"/>
          <ac:spMkLst>
            <pc:docMk/>
            <pc:sldMk cId="443546774" sldId="315"/>
            <ac:spMk id="12" creationId="{C921835F-FB8A-9A71-A407-4DB6314F5581}"/>
          </ac:spMkLst>
        </pc:spChg>
        <pc:spChg chg="mod">
          <ac:chgData name="張嘉文" userId="49be256a-4382-41dc-89f2-b2e20bb3ec95" providerId="ADAL" clId="{83139C5A-4661-6747-8E2E-CA28F5628F6F}" dt="2022-10-09T00:43:04.482" v="2735" actId="465"/>
          <ac:spMkLst>
            <pc:docMk/>
            <pc:sldMk cId="443546774" sldId="315"/>
            <ac:spMk id="13" creationId="{C76DD8A9-4EDA-0D00-672C-D096FE57BE00}"/>
          </ac:spMkLst>
        </pc:spChg>
        <pc:spChg chg="add mod">
          <ac:chgData name="張嘉文" userId="49be256a-4382-41dc-89f2-b2e20bb3ec95" providerId="ADAL" clId="{83139C5A-4661-6747-8E2E-CA28F5628F6F}" dt="2022-10-09T00:37:33.849" v="2654" actId="1076"/>
          <ac:spMkLst>
            <pc:docMk/>
            <pc:sldMk cId="443546774" sldId="315"/>
            <ac:spMk id="14" creationId="{E7A9045E-E965-66D9-F5F3-BFA7887BD18D}"/>
          </ac:spMkLst>
        </pc:spChg>
        <pc:spChg chg="mod">
          <ac:chgData name="張嘉文" userId="49be256a-4382-41dc-89f2-b2e20bb3ec95" providerId="ADAL" clId="{83139C5A-4661-6747-8E2E-CA28F5628F6F}" dt="2022-10-09T00:42:46.936" v="2733" actId="465"/>
          <ac:spMkLst>
            <pc:docMk/>
            <pc:sldMk cId="443546774" sldId="315"/>
            <ac:spMk id="15" creationId="{1F417285-A9FE-63A2-AE2D-9A9A75C5D7F2}"/>
          </ac:spMkLst>
        </pc:spChg>
        <pc:spChg chg="mod">
          <ac:chgData name="張嘉文" userId="49be256a-4382-41dc-89f2-b2e20bb3ec95" providerId="ADAL" clId="{83139C5A-4661-6747-8E2E-CA28F5628F6F}" dt="2022-10-09T00:42:46.936" v="2733" actId="465"/>
          <ac:spMkLst>
            <pc:docMk/>
            <pc:sldMk cId="443546774" sldId="315"/>
            <ac:spMk id="18" creationId="{5B7DCB53-64D3-FAB0-5748-4CBF15AD2FA7}"/>
          </ac:spMkLst>
        </pc:spChg>
        <pc:spChg chg="mod">
          <ac:chgData name="張嘉文" userId="49be256a-4382-41dc-89f2-b2e20bb3ec95" providerId="ADAL" clId="{83139C5A-4661-6747-8E2E-CA28F5628F6F}" dt="2022-10-09T00:40:37.043" v="2695" actId="1076"/>
          <ac:spMkLst>
            <pc:docMk/>
            <pc:sldMk cId="443546774" sldId="315"/>
            <ac:spMk id="21" creationId="{6921EFEF-B767-E2BF-0454-3EAE982C6F38}"/>
          </ac:spMkLst>
        </pc:spChg>
        <pc:spChg chg="mod">
          <ac:chgData name="張嘉文" userId="49be256a-4382-41dc-89f2-b2e20bb3ec95" providerId="ADAL" clId="{83139C5A-4661-6747-8E2E-CA28F5628F6F}" dt="2022-10-09T00:40:45.864" v="2696" actId="1076"/>
          <ac:spMkLst>
            <pc:docMk/>
            <pc:sldMk cId="443546774" sldId="315"/>
            <ac:spMk id="22" creationId="{BA39133E-F653-16C9-74A2-BA784A4CC393}"/>
          </ac:spMkLst>
        </pc:spChg>
        <pc:spChg chg="add mod">
          <ac:chgData name="張嘉文" userId="49be256a-4382-41dc-89f2-b2e20bb3ec95" providerId="ADAL" clId="{83139C5A-4661-6747-8E2E-CA28F5628F6F}" dt="2022-10-09T00:42:46.936" v="2733" actId="465"/>
          <ac:spMkLst>
            <pc:docMk/>
            <pc:sldMk cId="443546774" sldId="315"/>
            <ac:spMk id="27" creationId="{C9314910-34CB-BE4D-1E83-9EFAA9752176}"/>
          </ac:spMkLst>
        </pc:spChg>
        <pc:spChg chg="add mod">
          <ac:chgData name="張嘉文" userId="49be256a-4382-41dc-89f2-b2e20bb3ec95" providerId="ADAL" clId="{83139C5A-4661-6747-8E2E-CA28F5628F6F}" dt="2022-10-09T00:42:46.936" v="2733" actId="465"/>
          <ac:spMkLst>
            <pc:docMk/>
            <pc:sldMk cId="443546774" sldId="315"/>
            <ac:spMk id="28" creationId="{16DE420F-F644-19D0-2828-69716C913F0F}"/>
          </ac:spMkLst>
        </pc:spChg>
        <pc:graphicFrameChg chg="del">
          <ac:chgData name="張嘉文" userId="49be256a-4382-41dc-89f2-b2e20bb3ec95" providerId="ADAL" clId="{83139C5A-4661-6747-8E2E-CA28F5628F6F}" dt="2022-10-09T00:37:52.630" v="2656" actId="478"/>
          <ac:graphicFrameMkLst>
            <pc:docMk/>
            <pc:sldMk cId="443546774" sldId="315"/>
            <ac:graphicFrameMk id="5" creationId="{49D2936C-E8BC-82BE-07EE-FA61DC46C906}"/>
          </ac:graphicFrameMkLst>
        </pc:graphicFrameChg>
        <pc:graphicFrameChg chg="add mod modGraphic">
          <ac:chgData name="張嘉文" userId="49be256a-4382-41dc-89f2-b2e20bb3ec95" providerId="ADAL" clId="{83139C5A-4661-6747-8E2E-CA28F5628F6F}" dt="2022-10-09T00:38:27.772" v="2662" actId="1076"/>
          <ac:graphicFrameMkLst>
            <pc:docMk/>
            <pc:sldMk cId="443546774" sldId="315"/>
            <ac:graphicFrameMk id="24" creationId="{FA1896EC-163E-B469-475A-CFA61D3F5F20}"/>
          </ac:graphicFrameMkLst>
        </pc:graphicFrameChg>
        <pc:cxnChg chg="mod">
          <ac:chgData name="張嘉文" userId="49be256a-4382-41dc-89f2-b2e20bb3ec95" providerId="ADAL" clId="{83139C5A-4661-6747-8E2E-CA28F5628F6F}" dt="2022-10-09T00:40:26.152" v="2693" actId="1035"/>
          <ac:cxnSpMkLst>
            <pc:docMk/>
            <pc:sldMk cId="443546774" sldId="315"/>
            <ac:cxnSpMk id="17" creationId="{FE9BEF28-D45D-5C88-10D0-9459C857DBBA}"/>
          </ac:cxnSpMkLst>
        </pc:cxnChg>
        <pc:cxnChg chg="mod">
          <ac:chgData name="張嘉文" userId="49be256a-4382-41dc-89f2-b2e20bb3ec95" providerId="ADAL" clId="{83139C5A-4661-6747-8E2E-CA28F5628F6F}" dt="2022-10-09T00:40:31.388" v="2694" actId="14100"/>
          <ac:cxnSpMkLst>
            <pc:docMk/>
            <pc:sldMk cId="443546774" sldId="315"/>
            <ac:cxnSpMk id="19" creationId="{E4C652E0-3C9B-6CBB-A3ED-D8FF6D83CF75}"/>
          </ac:cxnSpMkLst>
        </pc:cxnChg>
        <pc:cxnChg chg="mod">
          <ac:chgData name="張嘉文" userId="49be256a-4382-41dc-89f2-b2e20bb3ec95" providerId="ADAL" clId="{83139C5A-4661-6747-8E2E-CA28F5628F6F}" dt="2022-10-09T00:40:51.365" v="2698" actId="14100"/>
          <ac:cxnSpMkLst>
            <pc:docMk/>
            <pc:sldMk cId="443546774" sldId="315"/>
            <ac:cxnSpMk id="23" creationId="{0F841448-AC5A-7043-5AB3-2D70FF37504D}"/>
          </ac:cxnSpMkLst>
        </pc:cxnChg>
      </pc:sldChg>
      <pc:sldChg chg="addSp delSp modSp add mod modAnim">
        <pc:chgData name="張嘉文" userId="49be256a-4382-41dc-89f2-b2e20bb3ec95" providerId="ADAL" clId="{83139C5A-4661-6747-8E2E-CA28F5628F6F}" dt="2022-10-09T12:24:41.859" v="3758" actId="1076"/>
        <pc:sldMkLst>
          <pc:docMk/>
          <pc:sldMk cId="2364556981" sldId="316"/>
        </pc:sldMkLst>
        <pc:spChg chg="add mod">
          <ac:chgData name="張嘉文" userId="49be256a-4382-41dc-89f2-b2e20bb3ec95" providerId="ADAL" clId="{83139C5A-4661-6747-8E2E-CA28F5628F6F}" dt="2022-10-09T11:43:36.656" v="2750" actId="1076"/>
          <ac:spMkLst>
            <pc:docMk/>
            <pc:sldMk cId="2364556981" sldId="316"/>
            <ac:spMk id="5" creationId="{BFE64A3C-4298-1BD4-3B9D-B323E32A9A3E}"/>
          </ac:spMkLst>
        </pc:spChg>
        <pc:spChg chg="del">
          <ac:chgData name="張嘉文" userId="49be256a-4382-41dc-89f2-b2e20bb3ec95" providerId="ADAL" clId="{83139C5A-4661-6747-8E2E-CA28F5628F6F}" dt="2022-10-09T11:43:30.965" v="2748" actId="478"/>
          <ac:spMkLst>
            <pc:docMk/>
            <pc:sldMk cId="2364556981" sldId="316"/>
            <ac:spMk id="14" creationId="{E7A9045E-E965-66D9-F5F3-BFA7887BD18D}"/>
          </ac:spMkLst>
        </pc:spChg>
        <pc:spChg chg="mod">
          <ac:chgData name="張嘉文" userId="49be256a-4382-41dc-89f2-b2e20bb3ec95" providerId="ADAL" clId="{83139C5A-4661-6747-8E2E-CA28F5628F6F}" dt="2022-10-09T12:23:44.260" v="3731" actId="20577"/>
          <ac:spMkLst>
            <pc:docMk/>
            <pc:sldMk cId="2364556981" sldId="316"/>
            <ac:spMk id="15" creationId="{1F417285-A9FE-63A2-AE2D-9A9A75C5D7F2}"/>
          </ac:spMkLst>
        </pc:spChg>
        <pc:spChg chg="del">
          <ac:chgData name="張嘉文" userId="49be256a-4382-41dc-89f2-b2e20bb3ec95" providerId="ADAL" clId="{83139C5A-4661-6747-8E2E-CA28F5628F6F}" dt="2022-10-09T11:46:22.832" v="2765" actId="478"/>
          <ac:spMkLst>
            <pc:docMk/>
            <pc:sldMk cId="2364556981" sldId="316"/>
            <ac:spMk id="18" creationId="{5B7DCB53-64D3-FAB0-5748-4CBF15AD2FA7}"/>
          </ac:spMkLst>
        </pc:spChg>
        <pc:spChg chg="add mod">
          <ac:chgData name="張嘉文" userId="49be256a-4382-41dc-89f2-b2e20bb3ec95" providerId="ADAL" clId="{83139C5A-4661-6747-8E2E-CA28F5628F6F}" dt="2022-10-09T12:24:17.971" v="3750" actId="20577"/>
          <ac:spMkLst>
            <pc:docMk/>
            <pc:sldMk cId="2364556981" sldId="316"/>
            <ac:spMk id="25" creationId="{9F08477E-7DD6-37BB-1790-A0FD385C43DA}"/>
          </ac:spMkLst>
        </pc:spChg>
        <pc:spChg chg="add mod">
          <ac:chgData name="張嘉文" userId="49be256a-4382-41dc-89f2-b2e20bb3ec95" providerId="ADAL" clId="{83139C5A-4661-6747-8E2E-CA28F5628F6F}" dt="2022-10-09T12:24:41.859" v="3758" actId="1076"/>
          <ac:spMkLst>
            <pc:docMk/>
            <pc:sldMk cId="2364556981" sldId="316"/>
            <ac:spMk id="26" creationId="{89C2FBDB-5C06-8EC5-7434-A3E6A7705B63}"/>
          </ac:spMkLst>
        </pc:spChg>
        <pc:spChg chg="del">
          <ac:chgData name="張嘉文" userId="49be256a-4382-41dc-89f2-b2e20bb3ec95" providerId="ADAL" clId="{83139C5A-4661-6747-8E2E-CA28F5628F6F}" dt="2022-10-09T11:46:22.832" v="2765" actId="478"/>
          <ac:spMkLst>
            <pc:docMk/>
            <pc:sldMk cId="2364556981" sldId="316"/>
            <ac:spMk id="27" creationId="{C9314910-34CB-BE4D-1E83-9EFAA9752176}"/>
          </ac:spMkLst>
        </pc:spChg>
        <pc:spChg chg="del">
          <ac:chgData name="張嘉文" userId="49be256a-4382-41dc-89f2-b2e20bb3ec95" providerId="ADAL" clId="{83139C5A-4661-6747-8E2E-CA28F5628F6F}" dt="2022-10-09T11:46:22.832" v="2765" actId="478"/>
          <ac:spMkLst>
            <pc:docMk/>
            <pc:sldMk cId="2364556981" sldId="316"/>
            <ac:spMk id="28" creationId="{16DE420F-F644-19D0-2828-69716C913F0F}"/>
          </ac:spMkLst>
        </pc:spChg>
        <pc:graphicFrameChg chg="add mod modGraphic">
          <ac:chgData name="張嘉文" userId="49be256a-4382-41dc-89f2-b2e20bb3ec95" providerId="ADAL" clId="{83139C5A-4661-6747-8E2E-CA28F5628F6F}" dt="2022-10-09T11:43:21.631" v="2747" actId="14734"/>
          <ac:graphicFrameMkLst>
            <pc:docMk/>
            <pc:sldMk cId="2364556981" sldId="316"/>
            <ac:graphicFrameMk id="4" creationId="{351FA7E7-617C-1E8B-F757-CF69494FB6BB}"/>
          </ac:graphicFrameMkLst>
        </pc:graphicFrameChg>
        <pc:graphicFrameChg chg="del">
          <ac:chgData name="張嘉文" userId="49be256a-4382-41dc-89f2-b2e20bb3ec95" providerId="ADAL" clId="{83139C5A-4661-6747-8E2E-CA28F5628F6F}" dt="2022-10-09T11:42:58.895" v="2739" actId="478"/>
          <ac:graphicFrameMkLst>
            <pc:docMk/>
            <pc:sldMk cId="2364556981" sldId="316"/>
            <ac:graphicFrameMk id="24" creationId="{FA1896EC-163E-B469-475A-CFA61D3F5F20}"/>
          </ac:graphicFrameMkLst>
        </pc:graphicFrameChg>
        <pc:picChg chg="add mod">
          <ac:chgData name="張嘉文" userId="49be256a-4382-41dc-89f2-b2e20bb3ec95" providerId="ADAL" clId="{83139C5A-4661-6747-8E2E-CA28F5628F6F}" dt="2022-10-09T12:23:34.134" v="3727" actId="1076"/>
          <ac:picMkLst>
            <pc:docMk/>
            <pc:sldMk cId="2364556981" sldId="316"/>
            <ac:picMk id="10" creationId="{7A1AC1CC-2E3F-561D-A301-F1DEBBC8069A}"/>
          </ac:picMkLst>
        </pc:picChg>
        <pc:picChg chg="del">
          <ac:chgData name="張嘉文" userId="49be256a-4382-41dc-89f2-b2e20bb3ec95" providerId="ADAL" clId="{83139C5A-4661-6747-8E2E-CA28F5628F6F}" dt="2022-10-09T12:23:26.342" v="3725" actId="478"/>
          <ac:picMkLst>
            <pc:docMk/>
            <pc:sldMk cId="2364556981" sldId="316"/>
            <ac:picMk id="20" creationId="{DE4BA78C-26C6-1B3B-A3C1-24F2FC1C0C42}"/>
          </ac:picMkLst>
        </pc:picChg>
      </pc:sldChg>
      <pc:sldChg chg="delSp modSp add mod delAnim modAnim">
        <pc:chgData name="張嘉文" userId="49be256a-4382-41dc-89f2-b2e20bb3ec95" providerId="ADAL" clId="{83139C5A-4661-6747-8E2E-CA28F5628F6F}" dt="2022-10-09T12:07:35.879" v="3188" actId="20577"/>
        <pc:sldMkLst>
          <pc:docMk/>
          <pc:sldMk cId="2057334858" sldId="317"/>
        </pc:sldMkLst>
        <pc:spChg chg="del">
          <ac:chgData name="張嘉文" userId="49be256a-4382-41dc-89f2-b2e20bb3ec95" providerId="ADAL" clId="{83139C5A-4661-6747-8E2E-CA28F5628F6F}" dt="2022-10-09T11:59:00.721" v="2773" actId="478"/>
          <ac:spMkLst>
            <pc:docMk/>
            <pc:sldMk cId="2057334858" sldId="317"/>
            <ac:spMk id="4" creationId="{32639A43-6C6D-2581-A473-36FB1927B21A}"/>
          </ac:spMkLst>
        </pc:spChg>
        <pc:spChg chg="del">
          <ac:chgData name="張嘉文" userId="49be256a-4382-41dc-89f2-b2e20bb3ec95" providerId="ADAL" clId="{83139C5A-4661-6747-8E2E-CA28F5628F6F}" dt="2022-10-09T11:59:06.544" v="2775" actId="478"/>
          <ac:spMkLst>
            <pc:docMk/>
            <pc:sldMk cId="2057334858" sldId="317"/>
            <ac:spMk id="12" creationId="{ABD7A9C3-8510-9B2D-1E0A-A9C58B5C09A4}"/>
          </ac:spMkLst>
        </pc:spChg>
        <pc:spChg chg="del">
          <ac:chgData name="張嘉文" userId="49be256a-4382-41dc-89f2-b2e20bb3ec95" providerId="ADAL" clId="{83139C5A-4661-6747-8E2E-CA28F5628F6F}" dt="2022-10-09T11:58:56.873" v="2771" actId="478"/>
          <ac:spMkLst>
            <pc:docMk/>
            <pc:sldMk cId="2057334858" sldId="317"/>
            <ac:spMk id="13" creationId="{98B27149-A255-5BAF-7022-B692DE205255}"/>
          </ac:spMkLst>
        </pc:spChg>
        <pc:spChg chg="del">
          <ac:chgData name="張嘉文" userId="49be256a-4382-41dc-89f2-b2e20bb3ec95" providerId="ADAL" clId="{83139C5A-4661-6747-8E2E-CA28F5628F6F}" dt="2022-10-09T11:58:56.873" v="2771" actId="478"/>
          <ac:spMkLst>
            <pc:docMk/>
            <pc:sldMk cId="2057334858" sldId="317"/>
            <ac:spMk id="14" creationId="{731F3E48-1010-3AB7-79BC-1B635822CFC8}"/>
          </ac:spMkLst>
        </pc:spChg>
        <pc:spChg chg="del">
          <ac:chgData name="張嘉文" userId="49be256a-4382-41dc-89f2-b2e20bb3ec95" providerId="ADAL" clId="{83139C5A-4661-6747-8E2E-CA28F5628F6F}" dt="2022-10-09T11:58:46.775" v="2769" actId="478"/>
          <ac:spMkLst>
            <pc:docMk/>
            <pc:sldMk cId="2057334858" sldId="317"/>
            <ac:spMk id="15" creationId="{CB469D2B-A8DA-83CC-400E-255869D4482A}"/>
          </ac:spMkLst>
        </pc:spChg>
        <pc:spChg chg="del">
          <ac:chgData name="張嘉文" userId="49be256a-4382-41dc-89f2-b2e20bb3ec95" providerId="ADAL" clId="{83139C5A-4661-6747-8E2E-CA28F5628F6F}" dt="2022-10-09T11:58:46.775" v="2769" actId="478"/>
          <ac:spMkLst>
            <pc:docMk/>
            <pc:sldMk cId="2057334858" sldId="317"/>
            <ac:spMk id="16" creationId="{1DFE2533-9C19-67FA-0D24-781FE3DDCA19}"/>
          </ac:spMkLst>
        </pc:spChg>
        <pc:spChg chg="mod">
          <ac:chgData name="張嘉文" userId="49be256a-4382-41dc-89f2-b2e20bb3ec95" providerId="ADAL" clId="{83139C5A-4661-6747-8E2E-CA28F5628F6F}" dt="2022-10-09T12:00:11.143" v="2816" actId="1076"/>
          <ac:spMkLst>
            <pc:docMk/>
            <pc:sldMk cId="2057334858" sldId="317"/>
            <ac:spMk id="24" creationId="{6C24A85E-1A95-63EF-9404-8A5727485243}"/>
          </ac:spMkLst>
        </pc:spChg>
        <pc:spChg chg="del">
          <ac:chgData name="張嘉文" userId="49be256a-4382-41dc-89f2-b2e20bb3ec95" providerId="ADAL" clId="{83139C5A-4661-6747-8E2E-CA28F5628F6F}" dt="2022-10-09T11:58:56.873" v="2771" actId="478"/>
          <ac:spMkLst>
            <pc:docMk/>
            <pc:sldMk cId="2057334858" sldId="317"/>
            <ac:spMk id="25" creationId="{63857BA0-66E4-AF47-B6A0-1FEB8C536A03}"/>
          </ac:spMkLst>
        </pc:spChg>
        <pc:spChg chg="del">
          <ac:chgData name="張嘉文" userId="49be256a-4382-41dc-89f2-b2e20bb3ec95" providerId="ADAL" clId="{83139C5A-4661-6747-8E2E-CA28F5628F6F}" dt="2022-10-09T11:58:56.873" v="2771" actId="478"/>
          <ac:spMkLst>
            <pc:docMk/>
            <pc:sldMk cId="2057334858" sldId="317"/>
            <ac:spMk id="26" creationId="{02E884FF-405C-4670-0F85-9A4C86F52B04}"/>
          </ac:spMkLst>
        </pc:spChg>
        <pc:spChg chg="del">
          <ac:chgData name="張嘉文" userId="49be256a-4382-41dc-89f2-b2e20bb3ec95" providerId="ADAL" clId="{83139C5A-4661-6747-8E2E-CA28F5628F6F}" dt="2022-10-09T11:58:59.075" v="2772" actId="478"/>
          <ac:spMkLst>
            <pc:docMk/>
            <pc:sldMk cId="2057334858" sldId="317"/>
            <ac:spMk id="27" creationId="{CF85BAC0-1F5D-22A6-6356-3073EAD98739}"/>
          </ac:spMkLst>
        </pc:spChg>
        <pc:spChg chg="del">
          <ac:chgData name="張嘉文" userId="49be256a-4382-41dc-89f2-b2e20bb3ec95" providerId="ADAL" clId="{83139C5A-4661-6747-8E2E-CA28F5628F6F}" dt="2022-10-09T11:58:56.873" v="2771" actId="478"/>
          <ac:spMkLst>
            <pc:docMk/>
            <pc:sldMk cId="2057334858" sldId="317"/>
            <ac:spMk id="28" creationId="{2055E378-23BA-F30D-D8F7-4894D55B8CB8}"/>
          </ac:spMkLst>
        </pc:spChg>
        <pc:spChg chg="del">
          <ac:chgData name="張嘉文" userId="49be256a-4382-41dc-89f2-b2e20bb3ec95" providerId="ADAL" clId="{83139C5A-4661-6747-8E2E-CA28F5628F6F}" dt="2022-10-09T11:58:53" v="2770" actId="478"/>
          <ac:spMkLst>
            <pc:docMk/>
            <pc:sldMk cId="2057334858" sldId="317"/>
            <ac:spMk id="29" creationId="{616C309B-2C3D-BA57-5223-9433BD555B17}"/>
          </ac:spMkLst>
        </pc:spChg>
        <pc:graphicFrameChg chg="mod modGraphic">
          <ac:chgData name="張嘉文" userId="49be256a-4382-41dc-89f2-b2e20bb3ec95" providerId="ADAL" clId="{83139C5A-4661-6747-8E2E-CA28F5628F6F}" dt="2022-10-09T12:07:35.879" v="3188" actId="20577"/>
          <ac:graphicFrameMkLst>
            <pc:docMk/>
            <pc:sldMk cId="2057334858" sldId="317"/>
            <ac:graphicFrameMk id="5" creationId="{BDE99CD7-6D49-B925-DEEC-E769AD9AEEBA}"/>
          </ac:graphicFrameMkLst>
        </pc:graphicFrameChg>
        <pc:graphicFrameChg chg="del">
          <ac:chgData name="張嘉文" userId="49be256a-4382-41dc-89f2-b2e20bb3ec95" providerId="ADAL" clId="{83139C5A-4661-6747-8E2E-CA28F5628F6F}" dt="2022-10-09T11:58:56.873" v="2771" actId="478"/>
          <ac:graphicFrameMkLst>
            <pc:docMk/>
            <pc:sldMk cId="2057334858" sldId="317"/>
            <ac:graphicFrameMk id="7" creationId="{64ECEE93-AF75-3B18-8A43-4047D38CA28D}"/>
          </ac:graphicFrameMkLst>
        </pc:graphicFrameChg>
        <pc:graphicFrameChg chg="del">
          <ac:chgData name="張嘉文" userId="49be256a-4382-41dc-89f2-b2e20bb3ec95" providerId="ADAL" clId="{83139C5A-4661-6747-8E2E-CA28F5628F6F}" dt="2022-10-09T11:58:56.873" v="2771" actId="478"/>
          <ac:graphicFrameMkLst>
            <pc:docMk/>
            <pc:sldMk cId="2057334858" sldId="317"/>
            <ac:graphicFrameMk id="9" creationId="{48039F38-A35B-2A6D-80F7-640AC089777D}"/>
          </ac:graphicFrameMkLst>
        </pc:graphicFrameChg>
        <pc:graphicFrameChg chg="del">
          <ac:chgData name="張嘉文" userId="49be256a-4382-41dc-89f2-b2e20bb3ec95" providerId="ADAL" clId="{83139C5A-4661-6747-8E2E-CA28F5628F6F}" dt="2022-10-09T11:58:46.775" v="2769" actId="478"/>
          <ac:graphicFrameMkLst>
            <pc:docMk/>
            <pc:sldMk cId="2057334858" sldId="317"/>
            <ac:graphicFrameMk id="10" creationId="{3ED7C4CF-026D-C80C-C1B9-3F49B0281DD4}"/>
          </ac:graphicFrameMkLst>
        </pc:graphicFrameChg>
        <pc:graphicFrameChg chg="del">
          <ac:chgData name="張嘉文" userId="49be256a-4382-41dc-89f2-b2e20bb3ec95" providerId="ADAL" clId="{83139C5A-4661-6747-8E2E-CA28F5628F6F}" dt="2022-10-09T11:58:46.775" v="2769" actId="478"/>
          <ac:graphicFrameMkLst>
            <pc:docMk/>
            <pc:sldMk cId="2057334858" sldId="317"/>
            <ac:graphicFrameMk id="11" creationId="{C336C7E2-9F10-ED6A-1490-2E52AD6BDE06}"/>
          </ac:graphicFrameMkLst>
        </pc:graphicFrameChg>
        <pc:cxnChg chg="del mod">
          <ac:chgData name="張嘉文" userId="49be256a-4382-41dc-89f2-b2e20bb3ec95" providerId="ADAL" clId="{83139C5A-4661-6747-8E2E-CA28F5628F6F}" dt="2022-10-09T11:58:46.775" v="2769" actId="478"/>
          <ac:cxnSpMkLst>
            <pc:docMk/>
            <pc:sldMk cId="2057334858" sldId="317"/>
            <ac:cxnSpMk id="18" creationId="{64D88532-C473-E879-9819-42FDA1F2B045}"/>
          </ac:cxnSpMkLst>
        </pc:cxnChg>
      </pc:sldChg>
      <pc:sldChg chg="addSp delSp modSp add mod ord modAnim">
        <pc:chgData name="張嘉文" userId="49be256a-4382-41dc-89f2-b2e20bb3ec95" providerId="ADAL" clId="{83139C5A-4661-6747-8E2E-CA28F5628F6F}" dt="2022-10-09T12:18:02.910" v="3590" actId="1076"/>
        <pc:sldMkLst>
          <pc:docMk/>
          <pc:sldMk cId="2322035471" sldId="318"/>
        </pc:sldMkLst>
        <pc:spChg chg="add mod">
          <ac:chgData name="張嘉文" userId="49be256a-4382-41dc-89f2-b2e20bb3ec95" providerId="ADAL" clId="{83139C5A-4661-6747-8E2E-CA28F5628F6F}" dt="2022-10-09T12:08:08.509" v="3192" actId="1076"/>
          <ac:spMkLst>
            <pc:docMk/>
            <pc:sldMk cId="2322035471" sldId="318"/>
            <ac:spMk id="4" creationId="{5018229C-075B-9434-D712-5253194DA7FA}"/>
          </ac:spMkLst>
        </pc:spChg>
        <pc:spChg chg="del">
          <ac:chgData name="張嘉文" userId="49be256a-4382-41dc-89f2-b2e20bb3ec95" providerId="ADAL" clId="{83139C5A-4661-6747-8E2E-CA28F5628F6F}" dt="2022-10-09T12:08:03.963" v="3190" actId="478"/>
          <ac:spMkLst>
            <pc:docMk/>
            <pc:sldMk cId="2322035471" sldId="318"/>
            <ac:spMk id="24" creationId="{6C24A85E-1A95-63EF-9404-8A5727485243}"/>
          </ac:spMkLst>
        </pc:spChg>
        <pc:graphicFrameChg chg="del">
          <ac:chgData name="張嘉文" userId="49be256a-4382-41dc-89f2-b2e20bb3ec95" providerId="ADAL" clId="{83139C5A-4661-6747-8E2E-CA28F5628F6F}" dt="2022-10-09T12:08:16.348" v="3193" actId="478"/>
          <ac:graphicFrameMkLst>
            <pc:docMk/>
            <pc:sldMk cId="2322035471" sldId="318"/>
            <ac:graphicFrameMk id="5" creationId="{BDE99CD7-6D49-B925-DEEC-E769AD9AEEBA}"/>
          </ac:graphicFrameMkLst>
        </pc:graphicFrameChg>
        <pc:graphicFrameChg chg="add mod modGraphic">
          <ac:chgData name="張嘉文" userId="49be256a-4382-41dc-89f2-b2e20bb3ec95" providerId="ADAL" clId="{83139C5A-4661-6747-8E2E-CA28F5628F6F}" dt="2022-10-09T12:18:02.910" v="3590" actId="1076"/>
          <ac:graphicFrameMkLst>
            <pc:docMk/>
            <pc:sldMk cId="2322035471" sldId="318"/>
            <ac:graphicFrameMk id="7" creationId="{FB833EEE-BE13-733C-0BDA-48160B901EAE}"/>
          </ac:graphicFrameMkLst>
        </pc:graphicFrameChg>
      </pc:sldChg>
      <pc:sldChg chg="addSp delSp modSp add mod delAnim modAnim">
        <pc:chgData name="張嘉文" userId="49be256a-4382-41dc-89f2-b2e20bb3ec95" providerId="ADAL" clId="{83139C5A-4661-6747-8E2E-CA28F5628F6F}" dt="2022-10-09T12:26:06.615" v="3774"/>
        <pc:sldMkLst>
          <pc:docMk/>
          <pc:sldMk cId="3113797675" sldId="319"/>
        </pc:sldMkLst>
        <pc:spChg chg="del">
          <ac:chgData name="張嘉文" userId="49be256a-4382-41dc-89f2-b2e20bb3ec95" providerId="ADAL" clId="{83139C5A-4661-6747-8E2E-CA28F5628F6F}" dt="2022-10-09T12:18:54.386" v="3592" actId="478"/>
          <ac:spMkLst>
            <pc:docMk/>
            <pc:sldMk cId="3113797675" sldId="319"/>
            <ac:spMk id="4" creationId="{5018229C-075B-9434-D712-5253194DA7FA}"/>
          </ac:spMkLst>
        </pc:spChg>
        <pc:spChg chg="add mod">
          <ac:chgData name="張嘉文" userId="49be256a-4382-41dc-89f2-b2e20bb3ec95" providerId="ADAL" clId="{83139C5A-4661-6747-8E2E-CA28F5628F6F}" dt="2022-10-09T12:19:00.641" v="3595" actId="1076"/>
          <ac:spMkLst>
            <pc:docMk/>
            <pc:sldMk cId="3113797675" sldId="319"/>
            <ac:spMk id="5" creationId="{6C62023B-5976-8579-6BD5-0E484D4DB3D4}"/>
          </ac:spMkLst>
        </pc:spChg>
        <pc:graphicFrameChg chg="del">
          <ac:chgData name="張嘉文" userId="49be256a-4382-41dc-89f2-b2e20bb3ec95" providerId="ADAL" clId="{83139C5A-4661-6747-8E2E-CA28F5628F6F}" dt="2022-10-09T12:18:56.159" v="3593" actId="478"/>
          <ac:graphicFrameMkLst>
            <pc:docMk/>
            <pc:sldMk cId="3113797675" sldId="319"/>
            <ac:graphicFrameMk id="7" creationId="{FB833EEE-BE13-733C-0BDA-48160B901EAE}"/>
          </ac:graphicFrameMkLst>
        </pc:graphicFrameChg>
        <pc:graphicFrameChg chg="add mod modGraphic">
          <ac:chgData name="張嘉文" userId="49be256a-4382-41dc-89f2-b2e20bb3ec95" providerId="ADAL" clId="{83139C5A-4661-6747-8E2E-CA28F5628F6F}" dt="2022-10-09T12:25:59.085" v="3773" actId="14734"/>
          <ac:graphicFrameMkLst>
            <pc:docMk/>
            <pc:sldMk cId="3113797675" sldId="319"/>
            <ac:graphicFrameMk id="9" creationId="{8F993C59-2C9B-F2A2-4DFF-19A71BEC7DC7}"/>
          </ac:graphicFrameMkLst>
        </pc:graphicFrameChg>
      </pc:sldChg>
      <pc:sldChg chg="addSp delSp modSp new mod">
        <pc:chgData name="張嘉文" userId="49be256a-4382-41dc-89f2-b2e20bb3ec95" providerId="ADAL" clId="{83139C5A-4661-6747-8E2E-CA28F5628F6F}" dt="2022-10-10T01:07:52.135" v="3930" actId="14100"/>
        <pc:sldMkLst>
          <pc:docMk/>
          <pc:sldMk cId="1472729479" sldId="320"/>
        </pc:sldMkLst>
        <pc:spChg chg="add mod">
          <ac:chgData name="張嘉文" userId="49be256a-4382-41dc-89f2-b2e20bb3ec95" providerId="ADAL" clId="{83139C5A-4661-6747-8E2E-CA28F5628F6F}" dt="2022-10-09T12:27:32.037" v="3776"/>
          <ac:spMkLst>
            <pc:docMk/>
            <pc:sldMk cId="1472729479" sldId="320"/>
            <ac:spMk id="2" creationId="{CB904433-BE30-095C-2986-3F0736ACFAA8}"/>
          </ac:spMkLst>
        </pc:spChg>
        <pc:spChg chg="mod">
          <ac:chgData name="張嘉文" userId="49be256a-4382-41dc-89f2-b2e20bb3ec95" providerId="ADAL" clId="{83139C5A-4661-6747-8E2E-CA28F5628F6F}" dt="2022-10-09T12:27:32.037" v="3776"/>
          <ac:spMkLst>
            <pc:docMk/>
            <pc:sldMk cId="1472729479" sldId="320"/>
            <ac:spMk id="5" creationId="{AE8DAE52-0261-10EE-5232-45F6E394B06E}"/>
          </ac:spMkLst>
        </pc:spChg>
        <pc:spChg chg="add del mod">
          <ac:chgData name="張嘉文" userId="49be256a-4382-41dc-89f2-b2e20bb3ec95" providerId="ADAL" clId="{83139C5A-4661-6747-8E2E-CA28F5628F6F}" dt="2022-10-09T13:51:11.269" v="3787"/>
          <ac:spMkLst>
            <pc:docMk/>
            <pc:sldMk cId="1472729479" sldId="320"/>
            <ac:spMk id="6" creationId="{FAEA8052-51BB-A88D-BE5F-11B6ED407E96}"/>
          </ac:spMkLst>
        </pc:spChg>
        <pc:spChg chg="add mod">
          <ac:chgData name="張嘉文" userId="49be256a-4382-41dc-89f2-b2e20bb3ec95" providerId="ADAL" clId="{83139C5A-4661-6747-8E2E-CA28F5628F6F}" dt="2022-10-10T01:07:46.499" v="3929" actId="166"/>
          <ac:spMkLst>
            <pc:docMk/>
            <pc:sldMk cId="1472729479" sldId="320"/>
            <ac:spMk id="7" creationId="{B7243DE7-5716-D2BE-3615-2D637C99B9AF}"/>
          </ac:spMkLst>
        </pc:spChg>
        <pc:spChg chg="add del mod">
          <ac:chgData name="張嘉文" userId="49be256a-4382-41dc-89f2-b2e20bb3ec95" providerId="ADAL" clId="{83139C5A-4661-6747-8E2E-CA28F5628F6F}" dt="2022-10-10T01:07:27.825" v="3924" actId="478"/>
          <ac:spMkLst>
            <pc:docMk/>
            <pc:sldMk cId="1472729479" sldId="320"/>
            <ac:spMk id="9" creationId="{7D979DBA-9BDE-A7B6-2C15-07BE9649DCA4}"/>
          </ac:spMkLst>
        </pc:spChg>
        <pc:spChg chg="add del mod">
          <ac:chgData name="張嘉文" userId="49be256a-4382-41dc-89f2-b2e20bb3ec95" providerId="ADAL" clId="{83139C5A-4661-6747-8E2E-CA28F5628F6F}" dt="2022-10-10T00:58:58.558" v="3828" actId="478"/>
          <ac:spMkLst>
            <pc:docMk/>
            <pc:sldMk cId="1472729479" sldId="320"/>
            <ac:spMk id="11" creationId="{AD73C43D-3BD2-0EFE-9045-53E86592DA42}"/>
          </ac:spMkLst>
        </pc:spChg>
        <pc:spChg chg="add mod">
          <ac:chgData name="張嘉文" userId="49be256a-4382-41dc-89f2-b2e20bb3ec95" providerId="ADAL" clId="{83139C5A-4661-6747-8E2E-CA28F5628F6F}" dt="2022-10-10T00:59:28.901" v="3862" actId="1076"/>
          <ac:spMkLst>
            <pc:docMk/>
            <pc:sldMk cId="1472729479" sldId="320"/>
            <ac:spMk id="12" creationId="{565AFDB4-B6EC-2563-7714-A2904864FA5A}"/>
          </ac:spMkLst>
        </pc:spChg>
        <pc:spChg chg="add mod">
          <ac:chgData name="張嘉文" userId="49be256a-4382-41dc-89f2-b2e20bb3ec95" providerId="ADAL" clId="{83139C5A-4661-6747-8E2E-CA28F5628F6F}" dt="2022-10-10T01:01:01.944" v="3868" actId="1076"/>
          <ac:spMkLst>
            <pc:docMk/>
            <pc:sldMk cId="1472729479" sldId="320"/>
            <ac:spMk id="13" creationId="{4EBB0B56-E49C-BA42-E1BF-AAD3B7CDF4F9}"/>
          </ac:spMkLst>
        </pc:spChg>
        <pc:spChg chg="add mod">
          <ac:chgData name="張嘉文" userId="49be256a-4382-41dc-89f2-b2e20bb3ec95" providerId="ADAL" clId="{83139C5A-4661-6747-8E2E-CA28F5628F6F}" dt="2022-10-10T01:01:32.682" v="3872" actId="13822"/>
          <ac:spMkLst>
            <pc:docMk/>
            <pc:sldMk cId="1472729479" sldId="320"/>
            <ac:spMk id="14" creationId="{93CD5BAD-CB0B-DB1F-3906-255BF5110E94}"/>
          </ac:spMkLst>
        </pc:spChg>
        <pc:spChg chg="add mod">
          <ac:chgData name="張嘉文" userId="49be256a-4382-41dc-89f2-b2e20bb3ec95" providerId="ADAL" clId="{83139C5A-4661-6747-8E2E-CA28F5628F6F}" dt="2022-10-10T01:02:05.942" v="3876"/>
          <ac:spMkLst>
            <pc:docMk/>
            <pc:sldMk cId="1472729479" sldId="320"/>
            <ac:spMk id="15" creationId="{CC4B4AAE-DB50-4F32-08A7-6634C312A420}"/>
          </ac:spMkLst>
        </pc:spChg>
        <pc:spChg chg="add mod">
          <ac:chgData name="張嘉文" userId="49be256a-4382-41dc-89f2-b2e20bb3ec95" providerId="ADAL" clId="{83139C5A-4661-6747-8E2E-CA28F5628F6F}" dt="2022-10-10T01:01:36.942" v="3873" actId="13822"/>
          <ac:spMkLst>
            <pc:docMk/>
            <pc:sldMk cId="1472729479" sldId="320"/>
            <ac:spMk id="16" creationId="{6C1E9BDC-12D2-D248-6527-4C15367FF627}"/>
          </ac:spMkLst>
        </pc:spChg>
        <pc:spChg chg="add mod">
          <ac:chgData name="張嘉文" userId="49be256a-4382-41dc-89f2-b2e20bb3ec95" providerId="ADAL" clId="{83139C5A-4661-6747-8E2E-CA28F5628F6F}" dt="2022-10-10T01:02:38.092" v="3880" actId="1076"/>
          <ac:spMkLst>
            <pc:docMk/>
            <pc:sldMk cId="1472729479" sldId="320"/>
            <ac:spMk id="17" creationId="{5C2B7729-D8D3-46BF-6421-47679720E196}"/>
          </ac:spMkLst>
        </pc:spChg>
        <pc:spChg chg="add mod">
          <ac:chgData name="張嘉文" userId="49be256a-4382-41dc-89f2-b2e20bb3ec95" providerId="ADAL" clId="{83139C5A-4661-6747-8E2E-CA28F5628F6F}" dt="2022-10-10T01:02:38.092" v="3880" actId="1076"/>
          <ac:spMkLst>
            <pc:docMk/>
            <pc:sldMk cId="1472729479" sldId="320"/>
            <ac:spMk id="18" creationId="{CAA30B9C-3244-B518-9A1F-2983983CED4C}"/>
          </ac:spMkLst>
        </pc:spChg>
        <pc:spChg chg="add mod">
          <ac:chgData name="張嘉文" userId="49be256a-4382-41dc-89f2-b2e20bb3ec95" providerId="ADAL" clId="{83139C5A-4661-6747-8E2E-CA28F5628F6F}" dt="2022-10-10T01:03:10.539" v="3895" actId="20577"/>
          <ac:spMkLst>
            <pc:docMk/>
            <pc:sldMk cId="1472729479" sldId="320"/>
            <ac:spMk id="19" creationId="{F4102477-C3CD-A844-5A66-1F2404582355}"/>
          </ac:spMkLst>
        </pc:spChg>
        <pc:spChg chg="add mod">
          <ac:chgData name="張嘉文" userId="49be256a-4382-41dc-89f2-b2e20bb3ec95" providerId="ADAL" clId="{83139C5A-4661-6747-8E2E-CA28F5628F6F}" dt="2022-10-10T01:02:42.466" v="3881" actId="1076"/>
          <ac:spMkLst>
            <pc:docMk/>
            <pc:sldMk cId="1472729479" sldId="320"/>
            <ac:spMk id="20" creationId="{DF160E39-1592-7659-2F7E-4A01A0AD2C89}"/>
          </ac:spMkLst>
        </pc:spChg>
        <pc:spChg chg="add mod">
          <ac:chgData name="張嘉文" userId="49be256a-4382-41dc-89f2-b2e20bb3ec95" providerId="ADAL" clId="{83139C5A-4661-6747-8E2E-CA28F5628F6F}" dt="2022-10-10T01:07:35.187" v="3926" actId="1076"/>
          <ac:spMkLst>
            <pc:docMk/>
            <pc:sldMk cId="1472729479" sldId="320"/>
            <ac:spMk id="21" creationId="{1432F456-656D-F4A7-F0ED-AAA83D55EC75}"/>
          </ac:spMkLst>
        </pc:spChg>
        <pc:grpChg chg="add mod">
          <ac:chgData name="張嘉文" userId="49be256a-4382-41dc-89f2-b2e20bb3ec95" providerId="ADAL" clId="{83139C5A-4661-6747-8E2E-CA28F5628F6F}" dt="2022-10-09T12:27:32.037" v="3776"/>
          <ac:grpSpMkLst>
            <pc:docMk/>
            <pc:sldMk cId="1472729479" sldId="320"/>
            <ac:grpSpMk id="3" creationId="{E4827BE4-D378-039D-AFFE-6D68048D4236}"/>
          </ac:grpSpMkLst>
        </pc:grpChg>
        <pc:picChg chg="mod">
          <ac:chgData name="張嘉文" userId="49be256a-4382-41dc-89f2-b2e20bb3ec95" providerId="ADAL" clId="{83139C5A-4661-6747-8E2E-CA28F5628F6F}" dt="2022-10-09T12:27:32.037" v="3776"/>
          <ac:picMkLst>
            <pc:docMk/>
            <pc:sldMk cId="1472729479" sldId="320"/>
            <ac:picMk id="4" creationId="{9924EAEA-0FFA-2E51-3D45-44525519E085}"/>
          </ac:picMkLst>
        </pc:picChg>
        <pc:picChg chg="add del mod">
          <ac:chgData name="張嘉文" userId="49be256a-4382-41dc-89f2-b2e20bb3ec95" providerId="ADAL" clId="{83139C5A-4661-6747-8E2E-CA28F5628F6F}" dt="2022-10-10T01:04:35.901" v="3896" actId="478"/>
          <ac:picMkLst>
            <pc:docMk/>
            <pc:sldMk cId="1472729479" sldId="320"/>
            <ac:picMk id="3074" creationId="{A01AD610-52E1-47CC-A10E-A98E0012B5FD}"/>
          </ac:picMkLst>
        </pc:picChg>
        <pc:picChg chg="add del mod">
          <ac:chgData name="張嘉文" userId="49be256a-4382-41dc-89f2-b2e20bb3ec95" providerId="ADAL" clId="{83139C5A-4661-6747-8E2E-CA28F5628F6F}" dt="2022-10-10T01:07:16.747" v="3919" actId="478"/>
          <ac:picMkLst>
            <pc:docMk/>
            <pc:sldMk cId="1472729479" sldId="320"/>
            <ac:picMk id="3076" creationId="{64601537-6A3E-1FD6-E9E2-6A2BFCD50DB6}"/>
          </ac:picMkLst>
        </pc:picChg>
        <pc:picChg chg="add mod">
          <ac:chgData name="張嘉文" userId="49be256a-4382-41dc-89f2-b2e20bb3ec95" providerId="ADAL" clId="{83139C5A-4661-6747-8E2E-CA28F5628F6F}" dt="2022-10-10T01:07:46.499" v="3929" actId="166"/>
          <ac:picMkLst>
            <pc:docMk/>
            <pc:sldMk cId="1472729479" sldId="320"/>
            <ac:picMk id="3078" creationId="{24398EBB-14CD-A476-6428-A2BB1B63B20B}"/>
          </ac:picMkLst>
        </pc:picChg>
        <pc:picChg chg="add mod">
          <ac:chgData name="張嘉文" userId="49be256a-4382-41dc-89f2-b2e20bb3ec95" providerId="ADAL" clId="{83139C5A-4661-6747-8E2E-CA28F5628F6F}" dt="2022-10-10T01:07:52.135" v="3930" actId="14100"/>
          <ac:picMkLst>
            <pc:docMk/>
            <pc:sldMk cId="1472729479" sldId="320"/>
            <ac:picMk id="3080" creationId="{B7815B56-D8FC-D175-4935-DE828E928CED}"/>
          </ac:picMkLst>
        </pc:picChg>
      </pc:sldChg>
      <pc:sldChg chg="addSp delSp modSp add mod modAnim">
        <pc:chgData name="張嘉文" userId="49be256a-4382-41dc-89f2-b2e20bb3ec95" providerId="ADAL" clId="{83139C5A-4661-6747-8E2E-CA28F5628F6F}" dt="2022-10-10T02:59:51.689" v="5094" actId="1076"/>
        <pc:sldMkLst>
          <pc:docMk/>
          <pc:sldMk cId="2836102345" sldId="321"/>
        </pc:sldMkLst>
        <pc:spChg chg="del mod">
          <ac:chgData name="張嘉文" userId="49be256a-4382-41dc-89f2-b2e20bb3ec95" providerId="ADAL" clId="{83139C5A-4661-6747-8E2E-CA28F5628F6F}" dt="2022-10-10T01:12:30.695" v="3945" actId="478"/>
          <ac:spMkLst>
            <pc:docMk/>
            <pc:sldMk cId="2836102345" sldId="321"/>
            <ac:spMk id="7" creationId="{70AF101B-0692-F41C-80BA-D38B87FBC4A9}"/>
          </ac:spMkLst>
        </pc:spChg>
        <pc:spChg chg="add del mod">
          <ac:chgData name="張嘉文" userId="49be256a-4382-41dc-89f2-b2e20bb3ec95" providerId="ADAL" clId="{83139C5A-4661-6747-8E2E-CA28F5628F6F}" dt="2022-10-10T02:00:12.826" v="4458" actId="478"/>
          <ac:spMkLst>
            <pc:docMk/>
            <pc:sldMk cId="2836102345" sldId="321"/>
            <ac:spMk id="9" creationId="{244D2EF9-D0B9-5619-0B7B-CD7D32142668}"/>
          </ac:spMkLst>
        </pc:spChg>
        <pc:spChg chg="del">
          <ac:chgData name="張嘉文" userId="49be256a-4382-41dc-89f2-b2e20bb3ec95" providerId="ADAL" clId="{83139C5A-4661-6747-8E2E-CA28F5628F6F}" dt="2022-10-10T01:10:42.245" v="3935" actId="478"/>
          <ac:spMkLst>
            <pc:docMk/>
            <pc:sldMk cId="2836102345" sldId="321"/>
            <ac:spMk id="11" creationId="{CF9B20FE-7262-4473-658E-7AB7F0A5FF85}"/>
          </ac:spMkLst>
        </pc:spChg>
        <pc:spChg chg="del">
          <ac:chgData name="張嘉文" userId="49be256a-4382-41dc-89f2-b2e20bb3ec95" providerId="ADAL" clId="{83139C5A-4661-6747-8E2E-CA28F5628F6F}" dt="2022-10-10T01:10:42.245" v="3935" actId="478"/>
          <ac:spMkLst>
            <pc:docMk/>
            <pc:sldMk cId="2836102345" sldId="321"/>
            <ac:spMk id="12" creationId="{BA23C009-F46F-AE32-63EC-5D3EFC1E6C5D}"/>
          </ac:spMkLst>
        </pc:spChg>
        <pc:spChg chg="del">
          <ac:chgData name="張嘉文" userId="49be256a-4382-41dc-89f2-b2e20bb3ec95" providerId="ADAL" clId="{83139C5A-4661-6747-8E2E-CA28F5628F6F}" dt="2022-10-10T01:10:42.245" v="3935" actId="478"/>
          <ac:spMkLst>
            <pc:docMk/>
            <pc:sldMk cId="2836102345" sldId="321"/>
            <ac:spMk id="13" creationId="{A6400C5B-A75F-B2FE-AE74-131DE381D8C2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14" creationId="{A4916177-FCC5-6D12-298A-09257DEDCB8B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15" creationId="{DE43D897-C1CC-D656-EE36-B2829C003292}"/>
          </ac:spMkLst>
        </pc:spChg>
        <pc:spChg chg="del">
          <ac:chgData name="張嘉文" userId="49be256a-4382-41dc-89f2-b2e20bb3ec95" providerId="ADAL" clId="{83139C5A-4661-6747-8E2E-CA28F5628F6F}" dt="2022-10-10T01:10:48.244" v="3937" actId="478"/>
          <ac:spMkLst>
            <pc:docMk/>
            <pc:sldMk cId="2836102345" sldId="321"/>
            <ac:spMk id="16" creationId="{D3D9EE28-9F3A-8509-B033-25895EB8E6E4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17" creationId="{8161634B-631D-7877-C5F9-7C42EA02CFE5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18" creationId="{BF4CC549-DDB1-F8DB-82F4-3ABA180F67ED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19" creationId="{E0C11235-D169-A85D-A347-DCABF9B59292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20" creationId="{5F4E8E73-76B8-454C-FD26-2F17BED55BA4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21" creationId="{557612E8-635F-2FD1-4516-3522D4F9CC0E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22" creationId="{9930402C-DA01-9989-F605-4EF2DFEAC8F4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23" creationId="{742B3947-8121-E651-5053-615B91120547}"/>
          </ac:spMkLst>
        </pc:spChg>
        <pc:spChg chg="add mod">
          <ac:chgData name="張嘉文" userId="49be256a-4382-41dc-89f2-b2e20bb3ec95" providerId="ADAL" clId="{83139C5A-4661-6747-8E2E-CA28F5628F6F}" dt="2022-10-10T02:59:23.570" v="5086" actId="1036"/>
          <ac:spMkLst>
            <pc:docMk/>
            <pc:sldMk cId="2836102345" sldId="321"/>
            <ac:spMk id="24" creationId="{53C1A922-A143-F83B-1716-D1CB8D6921AE}"/>
          </ac:spMkLst>
        </pc:spChg>
        <pc:spChg chg="add mod">
          <ac:chgData name="張嘉文" userId="49be256a-4382-41dc-89f2-b2e20bb3ec95" providerId="ADAL" clId="{83139C5A-4661-6747-8E2E-CA28F5628F6F}" dt="2022-10-10T02:51:49.938" v="4648" actId="14100"/>
          <ac:spMkLst>
            <pc:docMk/>
            <pc:sldMk cId="2836102345" sldId="321"/>
            <ac:spMk id="40" creationId="{59F3A70A-821F-E857-2D1A-75B4A006E5B4}"/>
          </ac:spMkLst>
        </pc:spChg>
        <pc:spChg chg="add mod">
          <ac:chgData name="張嘉文" userId="49be256a-4382-41dc-89f2-b2e20bb3ec95" providerId="ADAL" clId="{83139C5A-4661-6747-8E2E-CA28F5628F6F}" dt="2022-10-10T02:52:06.310" v="4666" actId="20577"/>
          <ac:spMkLst>
            <pc:docMk/>
            <pc:sldMk cId="2836102345" sldId="321"/>
            <ac:spMk id="41" creationId="{6704AF38-3113-E561-211E-A10F9319DD2C}"/>
          </ac:spMkLst>
        </pc:spChg>
        <pc:spChg chg="add del mod">
          <ac:chgData name="張嘉文" userId="49be256a-4382-41dc-89f2-b2e20bb3ec95" providerId="ADAL" clId="{83139C5A-4661-6747-8E2E-CA28F5628F6F}" dt="2022-10-10T02:52:31.019" v="4669"/>
          <ac:spMkLst>
            <pc:docMk/>
            <pc:sldMk cId="2836102345" sldId="321"/>
            <ac:spMk id="42" creationId="{47AB0920-2CBE-A27E-E29F-1C601C441112}"/>
          </ac:spMkLst>
        </pc:spChg>
        <pc:spChg chg="add mod">
          <ac:chgData name="張嘉文" userId="49be256a-4382-41dc-89f2-b2e20bb3ec95" providerId="ADAL" clId="{83139C5A-4661-6747-8E2E-CA28F5628F6F}" dt="2022-10-10T02:53:31.328" v="4710" actId="20577"/>
          <ac:spMkLst>
            <pc:docMk/>
            <pc:sldMk cId="2836102345" sldId="321"/>
            <ac:spMk id="43" creationId="{17155788-94F7-243F-F2BD-BACFFF0C84CC}"/>
          </ac:spMkLst>
        </pc:spChg>
        <pc:spChg chg="add mod">
          <ac:chgData name="張嘉文" userId="49be256a-4382-41dc-89f2-b2e20bb3ec95" providerId="ADAL" clId="{83139C5A-4661-6747-8E2E-CA28F5628F6F}" dt="2022-10-10T02:53:42.127" v="4728" actId="20577"/>
          <ac:spMkLst>
            <pc:docMk/>
            <pc:sldMk cId="2836102345" sldId="321"/>
            <ac:spMk id="44" creationId="{4535C8B9-B76C-F0E8-C867-7B984F736342}"/>
          </ac:spMkLst>
        </pc:spChg>
        <pc:spChg chg="add mod">
          <ac:chgData name="張嘉文" userId="49be256a-4382-41dc-89f2-b2e20bb3ec95" providerId="ADAL" clId="{83139C5A-4661-6747-8E2E-CA28F5628F6F}" dt="2022-10-10T02:55:11.726" v="4809" actId="14100"/>
          <ac:spMkLst>
            <pc:docMk/>
            <pc:sldMk cId="2836102345" sldId="321"/>
            <ac:spMk id="45" creationId="{52B757D2-F2AD-C1B6-091D-1C2390774F86}"/>
          </ac:spMkLst>
        </pc:spChg>
        <pc:spChg chg="add mod">
          <ac:chgData name="張嘉文" userId="49be256a-4382-41dc-89f2-b2e20bb3ec95" providerId="ADAL" clId="{83139C5A-4661-6747-8E2E-CA28F5628F6F}" dt="2022-10-10T02:56:33.251" v="4875" actId="1076"/>
          <ac:spMkLst>
            <pc:docMk/>
            <pc:sldMk cId="2836102345" sldId="321"/>
            <ac:spMk id="46" creationId="{61DB66F4-476F-C57D-C546-D55BDDB15ECE}"/>
          </ac:spMkLst>
        </pc:spChg>
        <pc:spChg chg="add mod">
          <ac:chgData name="張嘉文" userId="49be256a-4382-41dc-89f2-b2e20bb3ec95" providerId="ADAL" clId="{83139C5A-4661-6747-8E2E-CA28F5628F6F}" dt="2022-10-10T02:56:30.258" v="4874" actId="1076"/>
          <ac:spMkLst>
            <pc:docMk/>
            <pc:sldMk cId="2836102345" sldId="321"/>
            <ac:spMk id="47" creationId="{AB26F0DA-B7F4-E510-A11B-198D6C45308F}"/>
          </ac:spMkLst>
        </pc:spChg>
        <pc:spChg chg="add mod">
          <ac:chgData name="張嘉文" userId="49be256a-4382-41dc-89f2-b2e20bb3ec95" providerId="ADAL" clId="{83139C5A-4661-6747-8E2E-CA28F5628F6F}" dt="2022-10-10T02:58:35.907" v="5039" actId="1076"/>
          <ac:spMkLst>
            <pc:docMk/>
            <pc:sldMk cId="2836102345" sldId="321"/>
            <ac:spMk id="48" creationId="{82AE4B88-9C7C-2B75-D9E4-24438DCB3513}"/>
          </ac:spMkLst>
        </pc:spChg>
        <pc:graphicFrameChg chg="add mod modGraphic">
          <ac:chgData name="張嘉文" userId="49be256a-4382-41dc-89f2-b2e20bb3ec95" providerId="ADAL" clId="{83139C5A-4661-6747-8E2E-CA28F5628F6F}" dt="2022-10-10T02:59:51.689" v="5094" actId="1076"/>
          <ac:graphicFrameMkLst>
            <pc:docMk/>
            <pc:sldMk cId="2836102345" sldId="321"/>
            <ac:graphicFrameMk id="10" creationId="{1E85092F-935F-0BFF-8BFD-3E49A13CA455}"/>
          </ac:graphicFrameMkLst>
        </pc:graphicFrameChg>
        <pc:picChg chg="del">
          <ac:chgData name="張嘉文" userId="49be256a-4382-41dc-89f2-b2e20bb3ec95" providerId="ADAL" clId="{83139C5A-4661-6747-8E2E-CA28F5628F6F}" dt="2022-10-10T01:10:48.244" v="3937" actId="478"/>
          <ac:picMkLst>
            <pc:docMk/>
            <pc:sldMk cId="2836102345" sldId="321"/>
            <ac:picMk id="4" creationId="{F1F9F9F6-D327-5AD6-68DF-823F47DEF53D}"/>
          </ac:picMkLst>
        </pc:picChg>
        <pc:picChg chg="add del mod modCrop">
          <ac:chgData name="張嘉文" userId="49be256a-4382-41dc-89f2-b2e20bb3ec95" providerId="ADAL" clId="{83139C5A-4661-6747-8E2E-CA28F5628F6F}" dt="2022-10-10T01:35:17.423" v="3991" actId="478"/>
          <ac:picMkLst>
            <pc:docMk/>
            <pc:sldMk cId="2836102345" sldId="321"/>
            <ac:picMk id="5" creationId="{79345CC1-19DC-3410-305D-8DA482D46744}"/>
          </ac:picMkLst>
        </pc:picChg>
        <pc:cxnChg chg="add mod">
          <ac:chgData name="張嘉文" userId="49be256a-4382-41dc-89f2-b2e20bb3ec95" providerId="ADAL" clId="{83139C5A-4661-6747-8E2E-CA28F5628F6F}" dt="2022-10-10T02:59:23.570" v="5086" actId="1036"/>
          <ac:cxnSpMkLst>
            <pc:docMk/>
            <pc:sldMk cId="2836102345" sldId="321"/>
            <ac:cxnSpMk id="26" creationId="{60EE7C8A-F3AF-2EE9-4281-0E6A1CC4EAFE}"/>
          </ac:cxnSpMkLst>
        </pc:cxnChg>
        <pc:cxnChg chg="add mod">
          <ac:chgData name="張嘉文" userId="49be256a-4382-41dc-89f2-b2e20bb3ec95" providerId="ADAL" clId="{83139C5A-4661-6747-8E2E-CA28F5628F6F}" dt="2022-10-10T02:59:23.570" v="5086" actId="1036"/>
          <ac:cxnSpMkLst>
            <pc:docMk/>
            <pc:sldMk cId="2836102345" sldId="321"/>
            <ac:cxnSpMk id="28" creationId="{FEC4A5A6-27C1-3A0A-D1E3-C59263875A5F}"/>
          </ac:cxnSpMkLst>
        </pc:cxnChg>
        <pc:cxnChg chg="add mod">
          <ac:chgData name="張嘉文" userId="49be256a-4382-41dc-89f2-b2e20bb3ec95" providerId="ADAL" clId="{83139C5A-4661-6747-8E2E-CA28F5628F6F}" dt="2022-10-10T02:59:23.570" v="5086" actId="1036"/>
          <ac:cxnSpMkLst>
            <pc:docMk/>
            <pc:sldMk cId="2836102345" sldId="321"/>
            <ac:cxnSpMk id="30" creationId="{278D9008-1343-C15D-F5B4-EF529CD2F04E}"/>
          </ac:cxnSpMkLst>
        </pc:cxnChg>
        <pc:cxnChg chg="add del mod">
          <ac:chgData name="張嘉文" userId="49be256a-4382-41dc-89f2-b2e20bb3ec95" providerId="ADAL" clId="{83139C5A-4661-6747-8E2E-CA28F5628F6F}" dt="2022-10-10T02:50:19.128" v="4604" actId="478"/>
          <ac:cxnSpMkLst>
            <pc:docMk/>
            <pc:sldMk cId="2836102345" sldId="321"/>
            <ac:cxnSpMk id="32" creationId="{70ACCFC8-520D-BF93-74D9-F90E292293DE}"/>
          </ac:cxnSpMkLst>
        </pc:cxnChg>
        <pc:cxnChg chg="add mod">
          <ac:chgData name="張嘉文" userId="49be256a-4382-41dc-89f2-b2e20bb3ec95" providerId="ADAL" clId="{83139C5A-4661-6747-8E2E-CA28F5628F6F}" dt="2022-10-10T02:59:23.570" v="5086" actId="1036"/>
          <ac:cxnSpMkLst>
            <pc:docMk/>
            <pc:sldMk cId="2836102345" sldId="321"/>
            <ac:cxnSpMk id="34" creationId="{5431CD33-9DE3-2101-1101-0146AE563E5C}"/>
          </ac:cxnSpMkLst>
        </pc:cxnChg>
        <pc:cxnChg chg="add mod">
          <ac:chgData name="張嘉文" userId="49be256a-4382-41dc-89f2-b2e20bb3ec95" providerId="ADAL" clId="{83139C5A-4661-6747-8E2E-CA28F5628F6F}" dt="2022-10-10T02:59:23.570" v="5086" actId="1036"/>
          <ac:cxnSpMkLst>
            <pc:docMk/>
            <pc:sldMk cId="2836102345" sldId="321"/>
            <ac:cxnSpMk id="35" creationId="{680DED74-85EB-67FC-B7DA-941F0774F2DC}"/>
          </ac:cxnSpMkLst>
        </pc:cxnChg>
        <pc:cxnChg chg="add mod">
          <ac:chgData name="張嘉文" userId="49be256a-4382-41dc-89f2-b2e20bb3ec95" providerId="ADAL" clId="{83139C5A-4661-6747-8E2E-CA28F5628F6F}" dt="2022-10-10T02:59:23.570" v="5086" actId="1036"/>
          <ac:cxnSpMkLst>
            <pc:docMk/>
            <pc:sldMk cId="2836102345" sldId="321"/>
            <ac:cxnSpMk id="36" creationId="{92982BF4-3E1C-C389-D65F-29823BA637FC}"/>
          </ac:cxnSpMkLst>
        </pc:cxnChg>
        <pc:cxnChg chg="add mod">
          <ac:chgData name="張嘉文" userId="49be256a-4382-41dc-89f2-b2e20bb3ec95" providerId="ADAL" clId="{83139C5A-4661-6747-8E2E-CA28F5628F6F}" dt="2022-10-10T02:59:23.570" v="5086" actId="1036"/>
          <ac:cxnSpMkLst>
            <pc:docMk/>
            <pc:sldMk cId="2836102345" sldId="321"/>
            <ac:cxnSpMk id="37" creationId="{BAB6DCF7-06D5-B641-F710-878C85A2E236}"/>
          </ac:cxnSpMkLst>
        </pc:cxnChg>
        <pc:cxnChg chg="add mod">
          <ac:chgData name="張嘉文" userId="49be256a-4382-41dc-89f2-b2e20bb3ec95" providerId="ADAL" clId="{83139C5A-4661-6747-8E2E-CA28F5628F6F}" dt="2022-10-10T02:59:23.570" v="5086" actId="1036"/>
          <ac:cxnSpMkLst>
            <pc:docMk/>
            <pc:sldMk cId="2836102345" sldId="321"/>
            <ac:cxnSpMk id="38" creationId="{1E7986ED-832E-5EA3-0121-690857875800}"/>
          </ac:cxnSpMkLst>
        </pc:cxnChg>
        <pc:cxnChg chg="add mod">
          <ac:chgData name="張嘉文" userId="49be256a-4382-41dc-89f2-b2e20bb3ec95" providerId="ADAL" clId="{83139C5A-4661-6747-8E2E-CA28F5628F6F}" dt="2022-10-10T02:59:23.570" v="5086" actId="1036"/>
          <ac:cxnSpMkLst>
            <pc:docMk/>
            <pc:sldMk cId="2836102345" sldId="321"/>
            <ac:cxnSpMk id="39" creationId="{87B5535A-AEBD-6630-9658-BDCA45DEAAE5}"/>
          </ac:cxnSpMkLst>
        </pc:cxnChg>
      </pc:sldChg>
      <pc:sldChg chg="addSp delSp modSp add mod">
        <pc:chgData name="張嘉文" userId="49be256a-4382-41dc-89f2-b2e20bb3ec95" providerId="ADAL" clId="{83139C5A-4661-6747-8E2E-CA28F5628F6F}" dt="2022-10-10T06:47:26.944" v="5285" actId="1076"/>
        <pc:sldMkLst>
          <pc:docMk/>
          <pc:sldMk cId="57462239" sldId="322"/>
        </pc:sldMkLst>
        <pc:spChg chg="mod">
          <ac:chgData name="張嘉文" userId="49be256a-4382-41dc-89f2-b2e20bb3ec95" providerId="ADAL" clId="{83139C5A-4661-6747-8E2E-CA28F5628F6F}" dt="2022-10-10T04:11:56.599" v="5099" actId="20577"/>
          <ac:spMkLst>
            <pc:docMk/>
            <pc:sldMk cId="57462239" sldId="322"/>
            <ac:spMk id="5" creationId="{AE8DAE52-0261-10EE-5232-45F6E394B06E}"/>
          </ac:spMkLst>
        </pc:spChg>
        <pc:spChg chg="mod">
          <ac:chgData name="張嘉文" userId="49be256a-4382-41dc-89f2-b2e20bb3ec95" providerId="ADAL" clId="{83139C5A-4661-6747-8E2E-CA28F5628F6F}" dt="2022-10-10T04:21:25.029" v="5152" actId="1076"/>
          <ac:spMkLst>
            <pc:docMk/>
            <pc:sldMk cId="57462239" sldId="322"/>
            <ac:spMk id="7" creationId="{B7243DE7-5716-D2BE-3615-2D637C99B9AF}"/>
          </ac:spMkLst>
        </pc:spChg>
        <pc:spChg chg="add mod">
          <ac:chgData name="張嘉文" userId="49be256a-4382-41dc-89f2-b2e20bb3ec95" providerId="ADAL" clId="{83139C5A-4661-6747-8E2E-CA28F5628F6F}" dt="2022-10-10T04:19:32.642" v="5144" actId="1076"/>
          <ac:spMkLst>
            <pc:docMk/>
            <pc:sldMk cId="57462239" sldId="322"/>
            <ac:spMk id="9" creationId="{A478AC6F-7212-4E72-31CC-664E251E86C0}"/>
          </ac:spMkLst>
        </pc:spChg>
        <pc:spChg chg="mod">
          <ac:chgData name="張嘉文" userId="49be256a-4382-41dc-89f2-b2e20bb3ec95" providerId="ADAL" clId="{83139C5A-4661-6747-8E2E-CA28F5628F6F}" dt="2022-10-10T04:27:45.030" v="5186" actId="1076"/>
          <ac:spMkLst>
            <pc:docMk/>
            <pc:sldMk cId="57462239" sldId="322"/>
            <ac:spMk id="12" creationId="{565AFDB4-B6EC-2563-7714-A2904864FA5A}"/>
          </ac:spMkLst>
        </pc:spChg>
        <pc:spChg chg="del mod">
          <ac:chgData name="張嘉文" userId="49be256a-4382-41dc-89f2-b2e20bb3ec95" providerId="ADAL" clId="{83139C5A-4661-6747-8E2E-CA28F5628F6F}" dt="2022-10-10T04:29:40.421" v="5194" actId="478"/>
          <ac:spMkLst>
            <pc:docMk/>
            <pc:sldMk cId="57462239" sldId="322"/>
            <ac:spMk id="13" creationId="{4EBB0B56-E49C-BA42-E1BF-AAD3B7CDF4F9}"/>
          </ac:spMkLst>
        </pc:spChg>
        <pc:spChg chg="del mod">
          <ac:chgData name="張嘉文" userId="49be256a-4382-41dc-89f2-b2e20bb3ec95" providerId="ADAL" clId="{83139C5A-4661-6747-8E2E-CA28F5628F6F}" dt="2022-10-10T04:29:40.421" v="5194" actId="478"/>
          <ac:spMkLst>
            <pc:docMk/>
            <pc:sldMk cId="57462239" sldId="322"/>
            <ac:spMk id="14" creationId="{93CD5BAD-CB0B-DB1F-3906-255BF5110E94}"/>
          </ac:spMkLst>
        </pc:spChg>
        <pc:spChg chg="mod">
          <ac:chgData name="張嘉文" userId="49be256a-4382-41dc-89f2-b2e20bb3ec95" providerId="ADAL" clId="{83139C5A-4661-6747-8E2E-CA28F5628F6F}" dt="2022-10-10T04:29:44.933" v="5195" actId="1076"/>
          <ac:spMkLst>
            <pc:docMk/>
            <pc:sldMk cId="57462239" sldId="322"/>
            <ac:spMk id="15" creationId="{CC4B4AAE-DB50-4F32-08A7-6634C312A420}"/>
          </ac:spMkLst>
        </pc:spChg>
        <pc:spChg chg="mod">
          <ac:chgData name="張嘉文" userId="49be256a-4382-41dc-89f2-b2e20bb3ec95" providerId="ADAL" clId="{83139C5A-4661-6747-8E2E-CA28F5628F6F}" dt="2022-10-10T04:29:44.933" v="5195" actId="1076"/>
          <ac:spMkLst>
            <pc:docMk/>
            <pc:sldMk cId="57462239" sldId="322"/>
            <ac:spMk id="16" creationId="{6C1E9BDC-12D2-D248-6527-4C15367FF627}"/>
          </ac:spMkLst>
        </pc:spChg>
        <pc:spChg chg="mod">
          <ac:chgData name="張嘉文" userId="49be256a-4382-41dc-89f2-b2e20bb3ec95" providerId="ADAL" clId="{83139C5A-4661-6747-8E2E-CA28F5628F6F}" dt="2022-10-10T04:29:56.460" v="5214" actId="20577"/>
          <ac:spMkLst>
            <pc:docMk/>
            <pc:sldMk cId="57462239" sldId="322"/>
            <ac:spMk id="17" creationId="{5C2B7729-D8D3-46BF-6421-47679720E196}"/>
          </ac:spMkLst>
        </pc:spChg>
        <pc:spChg chg="mod">
          <ac:chgData name="張嘉文" userId="49be256a-4382-41dc-89f2-b2e20bb3ec95" providerId="ADAL" clId="{83139C5A-4661-6747-8E2E-CA28F5628F6F}" dt="2022-10-10T04:29:49.474" v="5196" actId="1076"/>
          <ac:spMkLst>
            <pc:docMk/>
            <pc:sldMk cId="57462239" sldId="322"/>
            <ac:spMk id="18" creationId="{CAA30B9C-3244-B518-9A1F-2983983CED4C}"/>
          </ac:spMkLst>
        </pc:spChg>
        <pc:spChg chg="del mod">
          <ac:chgData name="張嘉文" userId="49be256a-4382-41dc-89f2-b2e20bb3ec95" providerId="ADAL" clId="{83139C5A-4661-6747-8E2E-CA28F5628F6F}" dt="2022-10-10T04:29:58.630" v="5215" actId="478"/>
          <ac:spMkLst>
            <pc:docMk/>
            <pc:sldMk cId="57462239" sldId="322"/>
            <ac:spMk id="19" creationId="{F4102477-C3CD-A844-5A66-1F2404582355}"/>
          </ac:spMkLst>
        </pc:spChg>
        <pc:spChg chg="del mod">
          <ac:chgData name="張嘉文" userId="49be256a-4382-41dc-89f2-b2e20bb3ec95" providerId="ADAL" clId="{83139C5A-4661-6747-8E2E-CA28F5628F6F}" dt="2022-10-10T04:29:58.630" v="5215" actId="478"/>
          <ac:spMkLst>
            <pc:docMk/>
            <pc:sldMk cId="57462239" sldId="322"/>
            <ac:spMk id="20" creationId="{DF160E39-1592-7659-2F7E-4A01A0AD2C89}"/>
          </ac:spMkLst>
        </pc:spChg>
        <pc:spChg chg="del">
          <ac:chgData name="張嘉文" userId="49be256a-4382-41dc-89f2-b2e20bb3ec95" providerId="ADAL" clId="{83139C5A-4661-6747-8E2E-CA28F5628F6F}" dt="2022-10-10T04:16:49.680" v="5110" actId="478"/>
          <ac:spMkLst>
            <pc:docMk/>
            <pc:sldMk cId="57462239" sldId="322"/>
            <ac:spMk id="21" creationId="{1432F456-656D-F4A7-F0ED-AAA83D55EC75}"/>
          </ac:spMkLst>
        </pc:spChg>
        <pc:spChg chg="add mod">
          <ac:chgData name="張嘉文" userId="49be256a-4382-41dc-89f2-b2e20bb3ec95" providerId="ADAL" clId="{83139C5A-4661-6747-8E2E-CA28F5628F6F}" dt="2022-10-10T04:26:07.720" v="5177" actId="1076"/>
          <ac:spMkLst>
            <pc:docMk/>
            <pc:sldMk cId="57462239" sldId="322"/>
            <ac:spMk id="22" creationId="{CDC90128-EE8E-AE16-90FF-53206FFC0285}"/>
          </ac:spMkLst>
        </pc:spChg>
        <pc:spChg chg="add mod">
          <ac:chgData name="張嘉文" userId="49be256a-4382-41dc-89f2-b2e20bb3ec95" providerId="ADAL" clId="{83139C5A-4661-6747-8E2E-CA28F5628F6F}" dt="2022-10-10T04:26:07.720" v="5177" actId="1076"/>
          <ac:spMkLst>
            <pc:docMk/>
            <pc:sldMk cId="57462239" sldId="322"/>
            <ac:spMk id="23" creationId="{9AA5C772-356C-E30D-9277-95811C657DCF}"/>
          </ac:spMkLst>
        </pc:spChg>
        <pc:spChg chg="add mod">
          <ac:chgData name="張嘉文" userId="49be256a-4382-41dc-89f2-b2e20bb3ec95" providerId="ADAL" clId="{83139C5A-4661-6747-8E2E-CA28F5628F6F}" dt="2022-10-10T04:21:30.598" v="5154" actId="1076"/>
          <ac:spMkLst>
            <pc:docMk/>
            <pc:sldMk cId="57462239" sldId="322"/>
            <ac:spMk id="24" creationId="{0BAA2CA5-2E32-39C3-18C8-AFEBB3D85B68}"/>
          </ac:spMkLst>
        </pc:spChg>
        <pc:spChg chg="add mod">
          <ac:chgData name="張嘉文" userId="49be256a-4382-41dc-89f2-b2e20bb3ec95" providerId="ADAL" clId="{83139C5A-4661-6747-8E2E-CA28F5628F6F}" dt="2022-10-10T04:22:14.047" v="5163" actId="14100"/>
          <ac:spMkLst>
            <pc:docMk/>
            <pc:sldMk cId="57462239" sldId="322"/>
            <ac:spMk id="25" creationId="{73484BEB-90F0-AE98-AE98-5C14223B81DB}"/>
          </ac:spMkLst>
        </pc:spChg>
        <pc:spChg chg="add mod">
          <ac:chgData name="張嘉文" userId="49be256a-4382-41dc-89f2-b2e20bb3ec95" providerId="ADAL" clId="{83139C5A-4661-6747-8E2E-CA28F5628F6F}" dt="2022-10-10T04:24:20.837" v="5171" actId="20577"/>
          <ac:spMkLst>
            <pc:docMk/>
            <pc:sldMk cId="57462239" sldId="322"/>
            <ac:spMk id="26" creationId="{35201B9E-504F-9880-B998-7FBFBB4DF2BC}"/>
          </ac:spMkLst>
        </pc:spChg>
        <pc:spChg chg="add mod">
          <ac:chgData name="張嘉文" userId="49be256a-4382-41dc-89f2-b2e20bb3ec95" providerId="ADAL" clId="{83139C5A-4661-6747-8E2E-CA28F5628F6F}" dt="2022-10-10T04:25:38.365" v="5176"/>
          <ac:spMkLst>
            <pc:docMk/>
            <pc:sldMk cId="57462239" sldId="322"/>
            <ac:spMk id="28" creationId="{F941B24E-EEE1-9DEE-54DF-E30EA096D5F0}"/>
          </ac:spMkLst>
        </pc:spChg>
        <pc:spChg chg="add mod">
          <ac:chgData name="張嘉文" userId="49be256a-4382-41dc-89f2-b2e20bb3ec95" providerId="ADAL" clId="{83139C5A-4661-6747-8E2E-CA28F5628F6F}" dt="2022-10-10T06:47:26.944" v="5285" actId="1076"/>
          <ac:spMkLst>
            <pc:docMk/>
            <pc:sldMk cId="57462239" sldId="322"/>
            <ac:spMk id="32" creationId="{7988558D-0A00-100B-9974-4DE825AA6A20}"/>
          </ac:spMkLst>
        </pc:spChg>
        <pc:spChg chg="add mod">
          <ac:chgData name="張嘉文" userId="49be256a-4382-41dc-89f2-b2e20bb3ec95" providerId="ADAL" clId="{83139C5A-4661-6747-8E2E-CA28F5628F6F}" dt="2022-10-10T04:31:57.316" v="5275" actId="1076"/>
          <ac:spMkLst>
            <pc:docMk/>
            <pc:sldMk cId="57462239" sldId="322"/>
            <ac:spMk id="34" creationId="{2BEAFD08-346E-D92D-B86E-4578C11F61BE}"/>
          </ac:spMkLst>
        </pc:spChg>
        <pc:spChg chg="add mod">
          <ac:chgData name="張嘉文" userId="49be256a-4382-41dc-89f2-b2e20bb3ec95" providerId="ADAL" clId="{83139C5A-4661-6747-8E2E-CA28F5628F6F}" dt="2022-10-10T04:31:59.756" v="5276" actId="207"/>
          <ac:spMkLst>
            <pc:docMk/>
            <pc:sldMk cId="57462239" sldId="322"/>
            <ac:spMk id="36" creationId="{CC0104C9-4C7D-D243-C710-2C138E3E2546}"/>
          </ac:spMkLst>
        </pc:spChg>
        <pc:grpChg chg="add mod">
          <ac:chgData name="張嘉文" userId="49be256a-4382-41dc-89f2-b2e20bb3ec95" providerId="ADAL" clId="{83139C5A-4661-6747-8E2E-CA28F5628F6F}" dt="2022-10-10T04:26:20.966" v="5181" actId="1076"/>
          <ac:grpSpMkLst>
            <pc:docMk/>
            <pc:sldMk cId="57462239" sldId="322"/>
            <ac:grpSpMk id="29" creationId="{FCDB2FDC-72DA-EBB6-C095-84DF6CA3A09C}"/>
          </ac:grpSpMkLst>
        </pc:grpChg>
        <pc:grpChg chg="add mod">
          <ac:chgData name="張嘉文" userId="49be256a-4382-41dc-89f2-b2e20bb3ec95" providerId="ADAL" clId="{83139C5A-4661-6747-8E2E-CA28F5628F6F}" dt="2022-10-10T04:26:36.953" v="5182" actId="1076"/>
          <ac:grpSpMkLst>
            <pc:docMk/>
            <pc:sldMk cId="57462239" sldId="322"/>
            <ac:grpSpMk id="30" creationId="{4DCF9571-1FC9-F31E-91E1-5A6C5F9CB4A4}"/>
          </ac:grpSpMkLst>
        </pc:grpChg>
        <pc:picChg chg="add mod">
          <ac:chgData name="張嘉文" userId="49be256a-4382-41dc-89f2-b2e20bb3ec95" providerId="ADAL" clId="{83139C5A-4661-6747-8E2E-CA28F5628F6F}" dt="2022-10-10T04:18:25.740" v="5134" actId="14100"/>
          <ac:picMkLst>
            <pc:docMk/>
            <pc:sldMk cId="57462239" sldId="322"/>
            <ac:picMk id="6" creationId="{9C964C47-D396-CC68-EAEE-9FB4EC7C56BF}"/>
          </ac:picMkLst>
        </pc:picChg>
        <pc:picChg chg="add mod">
          <ac:chgData name="張嘉文" userId="49be256a-4382-41dc-89f2-b2e20bb3ec95" providerId="ADAL" clId="{83139C5A-4661-6747-8E2E-CA28F5628F6F}" dt="2022-10-10T04:19:27.601" v="5143" actId="1076"/>
          <ac:picMkLst>
            <pc:docMk/>
            <pc:sldMk cId="57462239" sldId="322"/>
            <ac:picMk id="8" creationId="{5A60815C-D925-5991-34D6-8E8C74B298D3}"/>
          </ac:picMkLst>
        </pc:picChg>
        <pc:picChg chg="add mod">
          <ac:chgData name="張嘉文" userId="49be256a-4382-41dc-89f2-b2e20bb3ec95" providerId="ADAL" clId="{83139C5A-4661-6747-8E2E-CA28F5628F6F}" dt="2022-10-10T04:18:29.308" v="5135" actId="14100"/>
          <ac:picMkLst>
            <pc:docMk/>
            <pc:sldMk cId="57462239" sldId="322"/>
            <ac:picMk id="10" creationId="{3668C87B-68C2-9CCB-7291-0218EB4A579E}"/>
          </ac:picMkLst>
        </pc:picChg>
        <pc:picChg chg="add mod">
          <ac:chgData name="張嘉文" userId="49be256a-4382-41dc-89f2-b2e20bb3ec95" providerId="ADAL" clId="{83139C5A-4661-6747-8E2E-CA28F5628F6F}" dt="2022-10-10T04:26:07.720" v="5177" actId="1076"/>
          <ac:picMkLst>
            <pc:docMk/>
            <pc:sldMk cId="57462239" sldId="322"/>
            <ac:picMk id="11" creationId="{AF56E8E5-7257-6ADF-DCBA-D66DE0379BCF}"/>
          </ac:picMkLst>
        </pc:picChg>
        <pc:picChg chg="add del">
          <ac:chgData name="張嘉文" userId="49be256a-4382-41dc-89f2-b2e20bb3ec95" providerId="ADAL" clId="{83139C5A-4661-6747-8E2E-CA28F5628F6F}" dt="2022-10-10T04:24:01.069" v="5167"/>
          <ac:picMkLst>
            <pc:docMk/>
            <pc:sldMk cId="57462239" sldId="322"/>
            <ac:picMk id="27" creationId="{C4C9B505-C1F8-9780-3E91-542A793C56AA}"/>
          </ac:picMkLst>
        </pc:picChg>
        <pc:picChg chg="del">
          <ac:chgData name="張嘉文" userId="49be256a-4382-41dc-89f2-b2e20bb3ec95" providerId="ADAL" clId="{83139C5A-4661-6747-8E2E-CA28F5628F6F}" dt="2022-10-10T04:16:19.429" v="5100" actId="478"/>
          <ac:picMkLst>
            <pc:docMk/>
            <pc:sldMk cId="57462239" sldId="322"/>
            <ac:picMk id="3078" creationId="{24398EBB-14CD-A476-6428-A2BB1B63B20B}"/>
          </ac:picMkLst>
        </pc:picChg>
        <pc:picChg chg="del">
          <ac:chgData name="張嘉文" userId="49be256a-4382-41dc-89f2-b2e20bb3ec95" providerId="ADAL" clId="{83139C5A-4661-6747-8E2E-CA28F5628F6F}" dt="2022-10-10T04:16:49.680" v="5110" actId="478"/>
          <ac:picMkLst>
            <pc:docMk/>
            <pc:sldMk cId="57462239" sldId="322"/>
            <ac:picMk id="3080" creationId="{B7815B56-D8FC-D175-4935-DE828E928CED}"/>
          </ac:picMkLst>
        </pc:picChg>
      </pc:sldChg>
      <pc:sldChg chg="addSp delSp modSp new mod">
        <pc:chgData name="張嘉文" userId="49be256a-4382-41dc-89f2-b2e20bb3ec95" providerId="ADAL" clId="{83139C5A-4661-6747-8E2E-CA28F5628F6F}" dt="2022-10-10T07:13:50.618" v="5510" actId="20577"/>
        <pc:sldMkLst>
          <pc:docMk/>
          <pc:sldMk cId="3816240576" sldId="323"/>
        </pc:sldMkLst>
        <pc:spChg chg="add del mod">
          <ac:chgData name="張嘉文" userId="49be256a-4382-41dc-89f2-b2e20bb3ec95" providerId="ADAL" clId="{83139C5A-4661-6747-8E2E-CA28F5628F6F}" dt="2022-10-10T06:56:13.674" v="5349" actId="478"/>
          <ac:spMkLst>
            <pc:docMk/>
            <pc:sldMk cId="3816240576" sldId="323"/>
            <ac:spMk id="2" creationId="{D462A247-2E00-0794-1C4E-F00B5E160FA4}"/>
          </ac:spMkLst>
        </pc:spChg>
        <pc:spChg chg="mod">
          <ac:chgData name="張嘉文" userId="49be256a-4382-41dc-89f2-b2e20bb3ec95" providerId="ADAL" clId="{83139C5A-4661-6747-8E2E-CA28F5628F6F}" dt="2022-10-10T06:57:12.151" v="5387" actId="20577"/>
          <ac:spMkLst>
            <pc:docMk/>
            <pc:sldMk cId="3816240576" sldId="323"/>
            <ac:spMk id="5" creationId="{2CDBC11B-7BE7-B44F-4BF1-22DA613CE470}"/>
          </ac:spMkLst>
        </pc:spChg>
        <pc:spChg chg="add mod">
          <ac:chgData name="張嘉文" userId="49be256a-4382-41dc-89f2-b2e20bb3ec95" providerId="ADAL" clId="{83139C5A-4661-6747-8E2E-CA28F5628F6F}" dt="2022-10-10T06:56:14.075" v="5350"/>
          <ac:spMkLst>
            <pc:docMk/>
            <pc:sldMk cId="3816240576" sldId="323"/>
            <ac:spMk id="6" creationId="{70927BF5-D965-088A-235C-9B415C6D8E9D}"/>
          </ac:spMkLst>
        </pc:spChg>
        <pc:spChg chg="add mod">
          <ac:chgData name="張嘉文" userId="49be256a-4382-41dc-89f2-b2e20bb3ec95" providerId="ADAL" clId="{83139C5A-4661-6747-8E2E-CA28F5628F6F}" dt="2022-10-10T07:13:29.087" v="5498" actId="1076"/>
          <ac:spMkLst>
            <pc:docMk/>
            <pc:sldMk cId="3816240576" sldId="323"/>
            <ac:spMk id="8" creationId="{F3CDF65E-0FB6-D165-2770-32B69A24A635}"/>
          </ac:spMkLst>
        </pc:spChg>
        <pc:spChg chg="add mod">
          <ac:chgData name="張嘉文" userId="49be256a-4382-41dc-89f2-b2e20bb3ec95" providerId="ADAL" clId="{83139C5A-4661-6747-8E2E-CA28F5628F6F}" dt="2022-10-10T06:59:35.440" v="5434" actId="465"/>
          <ac:spMkLst>
            <pc:docMk/>
            <pc:sldMk cId="3816240576" sldId="323"/>
            <ac:spMk id="9" creationId="{A0B5C03F-F62C-B299-72E8-54EE891175E7}"/>
          </ac:spMkLst>
        </pc:spChg>
        <pc:spChg chg="add mod">
          <ac:chgData name="張嘉文" userId="49be256a-4382-41dc-89f2-b2e20bb3ec95" providerId="ADAL" clId="{83139C5A-4661-6747-8E2E-CA28F5628F6F}" dt="2022-10-10T06:59:35.440" v="5434" actId="465"/>
          <ac:spMkLst>
            <pc:docMk/>
            <pc:sldMk cId="3816240576" sldId="323"/>
            <ac:spMk id="10" creationId="{4BB71F5B-C635-AE9F-2762-6CBD00761E28}"/>
          </ac:spMkLst>
        </pc:spChg>
        <pc:spChg chg="add mod">
          <ac:chgData name="張嘉文" userId="49be256a-4382-41dc-89f2-b2e20bb3ec95" providerId="ADAL" clId="{83139C5A-4661-6747-8E2E-CA28F5628F6F}" dt="2022-10-10T06:59:35.440" v="5434" actId="465"/>
          <ac:spMkLst>
            <pc:docMk/>
            <pc:sldMk cId="3816240576" sldId="323"/>
            <ac:spMk id="11" creationId="{52BE28EE-5DBF-6A6F-41DB-11DC43EF1611}"/>
          </ac:spMkLst>
        </pc:spChg>
        <pc:spChg chg="add mod">
          <ac:chgData name="張嘉文" userId="49be256a-4382-41dc-89f2-b2e20bb3ec95" providerId="ADAL" clId="{83139C5A-4661-6747-8E2E-CA28F5628F6F}" dt="2022-10-10T06:59:35.440" v="5434" actId="465"/>
          <ac:spMkLst>
            <pc:docMk/>
            <pc:sldMk cId="3816240576" sldId="323"/>
            <ac:spMk id="12" creationId="{A83025AB-D147-EBF5-2C23-C950789F2FCA}"/>
          </ac:spMkLst>
        </pc:spChg>
        <pc:spChg chg="add mod">
          <ac:chgData name="張嘉文" userId="49be256a-4382-41dc-89f2-b2e20bb3ec95" providerId="ADAL" clId="{83139C5A-4661-6747-8E2E-CA28F5628F6F}" dt="2022-10-10T06:59:35.440" v="5434" actId="465"/>
          <ac:spMkLst>
            <pc:docMk/>
            <pc:sldMk cId="3816240576" sldId="323"/>
            <ac:spMk id="13" creationId="{D580E6EA-EF15-2F0B-C991-90821E58FF45}"/>
          </ac:spMkLst>
        </pc:spChg>
        <pc:spChg chg="add mod">
          <ac:chgData name="張嘉文" userId="49be256a-4382-41dc-89f2-b2e20bb3ec95" providerId="ADAL" clId="{83139C5A-4661-6747-8E2E-CA28F5628F6F}" dt="2022-10-10T06:59:35.440" v="5434" actId="465"/>
          <ac:spMkLst>
            <pc:docMk/>
            <pc:sldMk cId="3816240576" sldId="323"/>
            <ac:spMk id="14" creationId="{98FA7884-AE52-5CAB-FCEE-118833E70676}"/>
          </ac:spMkLst>
        </pc:spChg>
        <pc:spChg chg="add mod">
          <ac:chgData name="張嘉文" userId="49be256a-4382-41dc-89f2-b2e20bb3ec95" providerId="ADAL" clId="{83139C5A-4661-6747-8E2E-CA28F5628F6F}" dt="2022-10-10T06:59:35.440" v="5434" actId="465"/>
          <ac:spMkLst>
            <pc:docMk/>
            <pc:sldMk cId="3816240576" sldId="323"/>
            <ac:spMk id="15" creationId="{0BFFF8B8-C668-4232-C18F-7949BB0178F3}"/>
          </ac:spMkLst>
        </pc:spChg>
        <pc:spChg chg="add mod">
          <ac:chgData name="張嘉文" userId="49be256a-4382-41dc-89f2-b2e20bb3ec95" providerId="ADAL" clId="{83139C5A-4661-6747-8E2E-CA28F5628F6F}" dt="2022-10-10T06:59:35.440" v="5434" actId="465"/>
          <ac:spMkLst>
            <pc:docMk/>
            <pc:sldMk cId="3816240576" sldId="323"/>
            <ac:spMk id="16" creationId="{9532AD39-36B3-7F4B-2A42-4138DB47ACA1}"/>
          </ac:spMkLst>
        </pc:spChg>
        <pc:spChg chg="add mod">
          <ac:chgData name="張嘉文" userId="49be256a-4382-41dc-89f2-b2e20bb3ec95" providerId="ADAL" clId="{83139C5A-4661-6747-8E2E-CA28F5628F6F}" dt="2022-10-10T06:59:35.440" v="5434" actId="465"/>
          <ac:spMkLst>
            <pc:docMk/>
            <pc:sldMk cId="3816240576" sldId="323"/>
            <ac:spMk id="17" creationId="{FC78941D-A2A8-8A65-87C2-1618C9DC567C}"/>
          </ac:spMkLst>
        </pc:spChg>
        <pc:spChg chg="add mod">
          <ac:chgData name="張嘉文" userId="49be256a-4382-41dc-89f2-b2e20bb3ec95" providerId="ADAL" clId="{83139C5A-4661-6747-8E2E-CA28F5628F6F}" dt="2022-10-10T07:00:10.317" v="5439" actId="2085"/>
          <ac:spMkLst>
            <pc:docMk/>
            <pc:sldMk cId="3816240576" sldId="323"/>
            <ac:spMk id="18" creationId="{DAD2E91E-B803-585B-076C-B56913029062}"/>
          </ac:spMkLst>
        </pc:spChg>
        <pc:spChg chg="add mod">
          <ac:chgData name="張嘉文" userId="49be256a-4382-41dc-89f2-b2e20bb3ec95" providerId="ADAL" clId="{83139C5A-4661-6747-8E2E-CA28F5628F6F}" dt="2022-10-10T07:13:50.618" v="5510" actId="20577"/>
          <ac:spMkLst>
            <pc:docMk/>
            <pc:sldMk cId="3816240576" sldId="323"/>
            <ac:spMk id="39" creationId="{D49EC5EE-53DB-CA54-7FE9-5C8799B482E3}"/>
          </ac:spMkLst>
        </pc:spChg>
        <pc:grpChg chg="add mod">
          <ac:chgData name="張嘉文" userId="49be256a-4382-41dc-89f2-b2e20bb3ec95" providerId="ADAL" clId="{83139C5A-4661-6747-8E2E-CA28F5628F6F}" dt="2022-10-10T06:56:01.272" v="5346"/>
          <ac:grpSpMkLst>
            <pc:docMk/>
            <pc:sldMk cId="3816240576" sldId="323"/>
            <ac:grpSpMk id="3" creationId="{B1469E1E-7F6D-5761-2298-E75A75523286}"/>
          </ac:grpSpMkLst>
        </pc:grpChg>
        <pc:picChg chg="mod">
          <ac:chgData name="張嘉文" userId="49be256a-4382-41dc-89f2-b2e20bb3ec95" providerId="ADAL" clId="{83139C5A-4661-6747-8E2E-CA28F5628F6F}" dt="2022-10-10T06:56:01.272" v="5346"/>
          <ac:picMkLst>
            <pc:docMk/>
            <pc:sldMk cId="3816240576" sldId="323"/>
            <ac:picMk id="4" creationId="{527FD7D9-684E-337B-997E-3604AA726634}"/>
          </ac:picMkLst>
        </pc:picChg>
        <pc:picChg chg="add mod">
          <ac:chgData name="張嘉文" userId="49be256a-4382-41dc-89f2-b2e20bb3ec95" providerId="ADAL" clId="{83139C5A-4661-6747-8E2E-CA28F5628F6F}" dt="2022-10-10T07:13:26.670" v="5497" actId="1076"/>
          <ac:picMkLst>
            <pc:docMk/>
            <pc:sldMk cId="3816240576" sldId="323"/>
            <ac:picMk id="7" creationId="{5BEC9D87-01EE-7B81-0BE4-6A39F785E518}"/>
          </ac:picMkLst>
        </pc:picChg>
        <pc:picChg chg="add mod">
          <ac:chgData name="張嘉文" userId="49be256a-4382-41dc-89f2-b2e20bb3ec95" providerId="ADAL" clId="{83139C5A-4661-6747-8E2E-CA28F5628F6F}" dt="2022-10-10T07:12:40.930" v="5473" actId="1076"/>
          <ac:picMkLst>
            <pc:docMk/>
            <pc:sldMk cId="3816240576" sldId="323"/>
            <ac:picMk id="20" creationId="{4F11C089-D1B2-DB0E-E2E0-0CADF2C6E02C}"/>
          </ac:picMkLst>
        </pc:picChg>
        <pc:picChg chg="add mod">
          <ac:chgData name="張嘉文" userId="49be256a-4382-41dc-89f2-b2e20bb3ec95" providerId="ADAL" clId="{83139C5A-4661-6747-8E2E-CA28F5628F6F}" dt="2022-10-10T07:12:42.430" v="5474" actId="1076"/>
          <ac:picMkLst>
            <pc:docMk/>
            <pc:sldMk cId="3816240576" sldId="323"/>
            <ac:picMk id="22" creationId="{52117AD8-75D2-F84F-5177-0FFE86DDDB8F}"/>
          </ac:picMkLst>
        </pc:picChg>
        <pc:picChg chg="add mod">
          <ac:chgData name="張嘉文" userId="49be256a-4382-41dc-89f2-b2e20bb3ec95" providerId="ADAL" clId="{83139C5A-4661-6747-8E2E-CA28F5628F6F}" dt="2022-10-10T07:12:43.565" v="5475" actId="1076"/>
          <ac:picMkLst>
            <pc:docMk/>
            <pc:sldMk cId="3816240576" sldId="323"/>
            <ac:picMk id="24" creationId="{0544439A-543E-1B25-C115-61262D566E90}"/>
          </ac:picMkLst>
        </pc:picChg>
        <pc:picChg chg="add mod">
          <ac:chgData name="張嘉文" userId="49be256a-4382-41dc-89f2-b2e20bb3ec95" providerId="ADAL" clId="{83139C5A-4661-6747-8E2E-CA28F5628F6F}" dt="2022-10-10T07:13:22.737" v="5495" actId="1076"/>
          <ac:picMkLst>
            <pc:docMk/>
            <pc:sldMk cId="3816240576" sldId="323"/>
            <ac:picMk id="26" creationId="{7F801859-6DBD-4B97-19AD-651239DC3BAD}"/>
          </ac:picMkLst>
        </pc:picChg>
        <pc:picChg chg="add mod">
          <ac:chgData name="張嘉文" userId="49be256a-4382-41dc-89f2-b2e20bb3ec95" providerId="ADAL" clId="{83139C5A-4661-6747-8E2E-CA28F5628F6F}" dt="2022-10-10T07:13:24.738" v="5496" actId="1076"/>
          <ac:picMkLst>
            <pc:docMk/>
            <pc:sldMk cId="3816240576" sldId="323"/>
            <ac:picMk id="28" creationId="{3EA9744D-8B8E-5ED5-CE23-7BB8D6DD4A9D}"/>
          </ac:picMkLst>
        </pc:picChg>
        <pc:picChg chg="add mod">
          <ac:chgData name="張嘉文" userId="49be256a-4382-41dc-89f2-b2e20bb3ec95" providerId="ADAL" clId="{83139C5A-4661-6747-8E2E-CA28F5628F6F}" dt="2022-10-10T07:12:55.619" v="5480" actId="1076"/>
          <ac:picMkLst>
            <pc:docMk/>
            <pc:sldMk cId="3816240576" sldId="323"/>
            <ac:picMk id="30" creationId="{054EC0E0-1D99-558A-8218-52A891B67F6B}"/>
          </ac:picMkLst>
        </pc:picChg>
        <pc:picChg chg="add mod">
          <ac:chgData name="張嘉文" userId="49be256a-4382-41dc-89f2-b2e20bb3ec95" providerId="ADAL" clId="{83139C5A-4661-6747-8E2E-CA28F5628F6F}" dt="2022-10-10T07:13:19.893" v="5493" actId="1076"/>
          <ac:picMkLst>
            <pc:docMk/>
            <pc:sldMk cId="3816240576" sldId="323"/>
            <ac:picMk id="32" creationId="{D7DC7888-1EF7-CA47-C5AE-E0F1ACA3647C}"/>
          </ac:picMkLst>
        </pc:picChg>
        <pc:picChg chg="add mod">
          <ac:chgData name="張嘉文" userId="49be256a-4382-41dc-89f2-b2e20bb3ec95" providerId="ADAL" clId="{83139C5A-4661-6747-8E2E-CA28F5628F6F}" dt="2022-10-10T07:13:20.950" v="5494" actId="1076"/>
          <ac:picMkLst>
            <pc:docMk/>
            <pc:sldMk cId="3816240576" sldId="323"/>
            <ac:picMk id="34" creationId="{5C8AEBC1-8DA4-01A7-3371-252922E0220F}"/>
          </ac:picMkLst>
        </pc:picChg>
        <pc:picChg chg="add mod">
          <ac:chgData name="張嘉文" userId="49be256a-4382-41dc-89f2-b2e20bb3ec95" providerId="ADAL" clId="{83139C5A-4661-6747-8E2E-CA28F5628F6F}" dt="2022-10-10T07:13:16.499" v="5491" actId="1076"/>
          <ac:picMkLst>
            <pc:docMk/>
            <pc:sldMk cId="3816240576" sldId="323"/>
            <ac:picMk id="36" creationId="{3F3A99D7-7454-6A8F-04F0-70ECD8629393}"/>
          </ac:picMkLst>
        </pc:picChg>
        <pc:picChg chg="add mod">
          <ac:chgData name="張嘉文" userId="49be256a-4382-41dc-89f2-b2e20bb3ec95" providerId="ADAL" clId="{83139C5A-4661-6747-8E2E-CA28F5628F6F}" dt="2022-10-10T07:13:18.214" v="5492" actId="1076"/>
          <ac:picMkLst>
            <pc:docMk/>
            <pc:sldMk cId="3816240576" sldId="323"/>
            <ac:picMk id="38" creationId="{10AE2FE7-7FE0-5696-3E56-542CDBC83D57}"/>
          </ac:picMkLst>
        </pc:picChg>
      </pc:sldChg>
      <pc:sldChg chg="addSp delSp modSp new mod">
        <pc:chgData name="張嘉文" userId="49be256a-4382-41dc-89f2-b2e20bb3ec95" providerId="ADAL" clId="{83139C5A-4661-6747-8E2E-CA28F5628F6F}" dt="2022-10-10T09:38:02.034" v="6277" actId="114"/>
        <pc:sldMkLst>
          <pc:docMk/>
          <pc:sldMk cId="1736256897" sldId="324"/>
        </pc:sldMkLst>
        <pc:spChg chg="mod">
          <ac:chgData name="張嘉文" userId="49be256a-4382-41dc-89f2-b2e20bb3ec95" providerId="ADAL" clId="{83139C5A-4661-6747-8E2E-CA28F5628F6F}" dt="2022-10-10T09:12:23.641" v="5582" actId="20577"/>
          <ac:spMkLst>
            <pc:docMk/>
            <pc:sldMk cId="1736256897" sldId="324"/>
            <ac:spMk id="5" creationId="{2A54E3EC-32ED-744F-5774-4AC2871E654B}"/>
          </ac:spMkLst>
        </pc:spChg>
        <pc:spChg chg="add mod">
          <ac:chgData name="張嘉文" userId="49be256a-4382-41dc-89f2-b2e20bb3ec95" providerId="ADAL" clId="{83139C5A-4661-6747-8E2E-CA28F5628F6F}" dt="2022-10-10T09:12:11.816" v="5559"/>
          <ac:spMkLst>
            <pc:docMk/>
            <pc:sldMk cId="1736256897" sldId="324"/>
            <ac:spMk id="6" creationId="{816EAE16-8272-B769-BAC5-5B998FC2A5FC}"/>
          </ac:spMkLst>
        </pc:spChg>
        <pc:spChg chg="add del mod">
          <ac:chgData name="張嘉文" userId="49be256a-4382-41dc-89f2-b2e20bb3ec95" providerId="ADAL" clId="{83139C5A-4661-6747-8E2E-CA28F5628F6F}" dt="2022-10-10T09:21:41.756" v="5806" actId="21"/>
          <ac:spMkLst>
            <pc:docMk/>
            <pc:sldMk cId="1736256897" sldId="324"/>
            <ac:spMk id="8" creationId="{2C70E1A5-5B1F-5C7F-4020-2A558F25671D}"/>
          </ac:spMkLst>
        </pc:spChg>
        <pc:spChg chg="add mod">
          <ac:chgData name="張嘉文" userId="49be256a-4382-41dc-89f2-b2e20bb3ec95" providerId="ADAL" clId="{83139C5A-4661-6747-8E2E-CA28F5628F6F}" dt="2022-10-10T09:22:36.542" v="5812" actId="13822"/>
          <ac:spMkLst>
            <pc:docMk/>
            <pc:sldMk cId="1736256897" sldId="324"/>
            <ac:spMk id="13" creationId="{D6615A78-6F78-DE89-339D-557A37A4926C}"/>
          </ac:spMkLst>
        </pc:spChg>
        <pc:spChg chg="add mod">
          <ac:chgData name="張嘉文" userId="49be256a-4382-41dc-89f2-b2e20bb3ec95" providerId="ADAL" clId="{83139C5A-4661-6747-8E2E-CA28F5628F6F}" dt="2022-10-10T09:22:45.186" v="5814" actId="1076"/>
          <ac:spMkLst>
            <pc:docMk/>
            <pc:sldMk cId="1736256897" sldId="324"/>
            <ac:spMk id="14" creationId="{CF1C281A-08AF-68EE-4F6F-0A4F2E26BE20}"/>
          </ac:spMkLst>
        </pc:spChg>
        <pc:spChg chg="add mod">
          <ac:chgData name="張嘉文" userId="49be256a-4382-41dc-89f2-b2e20bb3ec95" providerId="ADAL" clId="{83139C5A-4661-6747-8E2E-CA28F5628F6F}" dt="2022-10-10T09:22:54.556" v="5818" actId="1076"/>
          <ac:spMkLst>
            <pc:docMk/>
            <pc:sldMk cId="1736256897" sldId="324"/>
            <ac:spMk id="15" creationId="{DF1814D0-E4E5-6BBA-33A1-2BFD66044BC4}"/>
          </ac:spMkLst>
        </pc:spChg>
        <pc:spChg chg="add mod">
          <ac:chgData name="張嘉文" userId="49be256a-4382-41dc-89f2-b2e20bb3ec95" providerId="ADAL" clId="{83139C5A-4661-6747-8E2E-CA28F5628F6F}" dt="2022-10-10T09:23:06.317" v="5821" actId="1036"/>
          <ac:spMkLst>
            <pc:docMk/>
            <pc:sldMk cId="1736256897" sldId="324"/>
            <ac:spMk id="16" creationId="{044A4D66-3008-8549-A205-EAE3BCD6AF99}"/>
          </ac:spMkLst>
        </pc:spChg>
        <pc:spChg chg="add mod">
          <ac:chgData name="張嘉文" userId="49be256a-4382-41dc-89f2-b2e20bb3ec95" providerId="ADAL" clId="{83139C5A-4661-6747-8E2E-CA28F5628F6F}" dt="2022-10-10T09:24:04.621" v="5858" actId="2711"/>
          <ac:spMkLst>
            <pc:docMk/>
            <pc:sldMk cId="1736256897" sldId="324"/>
            <ac:spMk id="17" creationId="{3205CAE0-B0E8-D369-3B4C-DC76884B2383}"/>
          </ac:spMkLst>
        </pc:spChg>
        <pc:spChg chg="add mod">
          <ac:chgData name="張嘉文" userId="49be256a-4382-41dc-89f2-b2e20bb3ec95" providerId="ADAL" clId="{83139C5A-4661-6747-8E2E-CA28F5628F6F}" dt="2022-10-10T09:25:31.668" v="5872" actId="1076"/>
          <ac:spMkLst>
            <pc:docMk/>
            <pc:sldMk cId="1736256897" sldId="324"/>
            <ac:spMk id="18" creationId="{42B46A0E-1C84-EF6B-C0BA-1478BEB0FFF7}"/>
          </ac:spMkLst>
        </pc:spChg>
        <pc:spChg chg="add mod">
          <ac:chgData name="張嘉文" userId="49be256a-4382-41dc-89f2-b2e20bb3ec95" providerId="ADAL" clId="{83139C5A-4661-6747-8E2E-CA28F5628F6F}" dt="2022-10-10T09:26:06.968" v="5884" actId="1076"/>
          <ac:spMkLst>
            <pc:docMk/>
            <pc:sldMk cId="1736256897" sldId="324"/>
            <ac:spMk id="23" creationId="{5E3C740F-C27C-6421-12D0-800719A8F457}"/>
          </ac:spMkLst>
        </pc:spChg>
        <pc:spChg chg="add mod">
          <ac:chgData name="張嘉文" userId="49be256a-4382-41dc-89f2-b2e20bb3ec95" providerId="ADAL" clId="{83139C5A-4661-6747-8E2E-CA28F5628F6F}" dt="2022-10-10T09:38:02.034" v="6277" actId="114"/>
          <ac:spMkLst>
            <pc:docMk/>
            <pc:sldMk cId="1736256897" sldId="324"/>
            <ac:spMk id="27" creationId="{08148FE6-06C7-3D94-743D-3777D5B38D81}"/>
          </ac:spMkLst>
        </pc:spChg>
        <pc:spChg chg="add mod">
          <ac:chgData name="張嘉文" userId="49be256a-4382-41dc-89f2-b2e20bb3ec95" providerId="ADAL" clId="{83139C5A-4661-6747-8E2E-CA28F5628F6F}" dt="2022-10-10T09:29:29.423" v="6075" actId="1076"/>
          <ac:spMkLst>
            <pc:docMk/>
            <pc:sldMk cId="1736256897" sldId="324"/>
            <ac:spMk id="28" creationId="{8A8DAB5C-5BA7-8C0F-67F7-2982F35DF829}"/>
          </ac:spMkLst>
        </pc:spChg>
        <pc:spChg chg="add mod">
          <ac:chgData name="張嘉文" userId="49be256a-4382-41dc-89f2-b2e20bb3ec95" providerId="ADAL" clId="{83139C5A-4661-6747-8E2E-CA28F5628F6F}" dt="2022-10-10T09:31:25.540" v="6186" actId="20577"/>
          <ac:spMkLst>
            <pc:docMk/>
            <pc:sldMk cId="1736256897" sldId="324"/>
            <ac:spMk id="29" creationId="{C529649C-21A0-6936-C35D-4A4D9DB3E378}"/>
          </ac:spMkLst>
        </pc:spChg>
        <pc:grpChg chg="add mod">
          <ac:chgData name="張嘉文" userId="49be256a-4382-41dc-89f2-b2e20bb3ec95" providerId="ADAL" clId="{83139C5A-4661-6747-8E2E-CA28F5628F6F}" dt="2022-10-10T09:12:11.816" v="5559"/>
          <ac:grpSpMkLst>
            <pc:docMk/>
            <pc:sldMk cId="1736256897" sldId="324"/>
            <ac:grpSpMk id="3" creationId="{2A8C40BF-3021-8697-7623-15531554D80A}"/>
          </ac:grpSpMkLst>
        </pc:grpChg>
        <pc:grpChg chg="add mod">
          <ac:chgData name="張嘉文" userId="49be256a-4382-41dc-89f2-b2e20bb3ec95" providerId="ADAL" clId="{83139C5A-4661-6747-8E2E-CA28F5628F6F}" dt="2022-10-10T09:31:49.234" v="6188" actId="1076"/>
          <ac:grpSpMkLst>
            <pc:docMk/>
            <pc:sldMk cId="1736256897" sldId="324"/>
            <ac:grpSpMk id="30" creationId="{9F8AADF7-CF5D-EABA-7695-19D72E4967B4}"/>
          </ac:grpSpMkLst>
        </pc:grpChg>
        <pc:graphicFrameChg chg="add del mod modGraphic">
          <ac:chgData name="張嘉文" userId="49be256a-4382-41dc-89f2-b2e20bb3ec95" providerId="ADAL" clId="{83139C5A-4661-6747-8E2E-CA28F5628F6F}" dt="2022-10-10T07:17:02.067" v="5557" actId="478"/>
          <ac:graphicFrameMkLst>
            <pc:docMk/>
            <pc:sldMk cId="1736256897" sldId="324"/>
            <ac:graphicFrameMk id="2" creationId="{61E891E5-81C6-B5B4-207D-6E9F2DE8F672}"/>
          </ac:graphicFrameMkLst>
        </pc:graphicFrameChg>
        <pc:graphicFrameChg chg="add del mod modGraphic">
          <ac:chgData name="張嘉文" userId="49be256a-4382-41dc-89f2-b2e20bb3ec95" providerId="ADAL" clId="{83139C5A-4661-6747-8E2E-CA28F5628F6F}" dt="2022-10-10T09:21:41.756" v="5806" actId="21"/>
          <ac:graphicFrameMkLst>
            <pc:docMk/>
            <pc:sldMk cId="1736256897" sldId="324"/>
            <ac:graphicFrameMk id="7" creationId="{DE1B385E-1B8A-6433-29E9-D1E83913B790}"/>
          </ac:graphicFrameMkLst>
        </pc:graphicFrameChg>
        <pc:graphicFrameChg chg="add del mod modGraphic">
          <ac:chgData name="張嘉文" userId="49be256a-4382-41dc-89f2-b2e20bb3ec95" providerId="ADAL" clId="{83139C5A-4661-6747-8E2E-CA28F5628F6F}" dt="2022-10-10T09:21:41.756" v="5806" actId="21"/>
          <ac:graphicFrameMkLst>
            <pc:docMk/>
            <pc:sldMk cId="1736256897" sldId="324"/>
            <ac:graphicFrameMk id="9" creationId="{95620A5E-822B-28F7-E888-4E02790FC933}"/>
          </ac:graphicFrameMkLst>
        </pc:graphicFrameChg>
        <pc:graphicFrameChg chg="add del mod modGraphic">
          <ac:chgData name="張嘉文" userId="49be256a-4382-41dc-89f2-b2e20bb3ec95" providerId="ADAL" clId="{83139C5A-4661-6747-8E2E-CA28F5628F6F}" dt="2022-10-10T09:21:41.756" v="5806" actId="21"/>
          <ac:graphicFrameMkLst>
            <pc:docMk/>
            <pc:sldMk cId="1736256897" sldId="324"/>
            <ac:graphicFrameMk id="10" creationId="{386E1246-B99B-0747-6D16-F3C39556035E}"/>
          </ac:graphicFrameMkLst>
        </pc:graphicFrameChg>
        <pc:graphicFrameChg chg="add del mod modGraphic">
          <ac:chgData name="張嘉文" userId="49be256a-4382-41dc-89f2-b2e20bb3ec95" providerId="ADAL" clId="{83139C5A-4661-6747-8E2E-CA28F5628F6F}" dt="2022-10-10T09:21:41.756" v="5806" actId="21"/>
          <ac:graphicFrameMkLst>
            <pc:docMk/>
            <pc:sldMk cId="1736256897" sldId="324"/>
            <ac:graphicFrameMk id="11" creationId="{09E68047-C350-222F-5159-755507D68742}"/>
          </ac:graphicFrameMkLst>
        </pc:graphicFrameChg>
        <pc:picChg chg="mod">
          <ac:chgData name="張嘉文" userId="49be256a-4382-41dc-89f2-b2e20bb3ec95" providerId="ADAL" clId="{83139C5A-4661-6747-8E2E-CA28F5628F6F}" dt="2022-10-10T09:12:11.816" v="5559"/>
          <ac:picMkLst>
            <pc:docMk/>
            <pc:sldMk cId="1736256897" sldId="324"/>
            <ac:picMk id="4" creationId="{B295A4D6-0666-BAA8-DFF5-2E5562AEEE27}"/>
          </ac:picMkLst>
        </pc:picChg>
        <pc:picChg chg="add mod">
          <ac:chgData name="張嘉文" userId="49be256a-4382-41dc-89f2-b2e20bb3ec95" providerId="ADAL" clId="{83139C5A-4661-6747-8E2E-CA28F5628F6F}" dt="2022-10-10T09:22:00.444" v="5809" actId="1076"/>
          <ac:picMkLst>
            <pc:docMk/>
            <pc:sldMk cId="1736256897" sldId="324"/>
            <ac:picMk id="12" creationId="{8861BD35-5486-F3BE-672C-C54B1232CD21}"/>
          </ac:picMkLst>
        </pc:picChg>
        <pc:cxnChg chg="add mod">
          <ac:chgData name="張嘉文" userId="49be256a-4382-41dc-89f2-b2e20bb3ec95" providerId="ADAL" clId="{83139C5A-4661-6747-8E2E-CA28F5628F6F}" dt="2022-10-10T09:25:35.832" v="5873" actId="14100"/>
          <ac:cxnSpMkLst>
            <pc:docMk/>
            <pc:sldMk cId="1736256897" sldId="324"/>
            <ac:cxnSpMk id="20" creationId="{AD582DC5-29D5-6285-52F2-D4A641B7FD25}"/>
          </ac:cxnSpMkLst>
        </pc:cxnChg>
        <pc:cxnChg chg="add mod">
          <ac:chgData name="張嘉文" userId="49be256a-4382-41dc-89f2-b2e20bb3ec95" providerId="ADAL" clId="{83139C5A-4661-6747-8E2E-CA28F5628F6F}" dt="2022-10-10T09:24:39.194" v="5863" actId="208"/>
          <ac:cxnSpMkLst>
            <pc:docMk/>
            <pc:sldMk cId="1736256897" sldId="324"/>
            <ac:cxnSpMk id="22" creationId="{C6A225E4-E6B6-7D27-F1C6-D1EA99881456}"/>
          </ac:cxnSpMkLst>
        </pc:cxnChg>
        <pc:cxnChg chg="add mod">
          <ac:chgData name="張嘉文" userId="49be256a-4382-41dc-89f2-b2e20bb3ec95" providerId="ADAL" clId="{83139C5A-4661-6747-8E2E-CA28F5628F6F}" dt="2022-10-10T09:26:00.426" v="5883" actId="208"/>
          <ac:cxnSpMkLst>
            <pc:docMk/>
            <pc:sldMk cId="1736256897" sldId="324"/>
            <ac:cxnSpMk id="25" creationId="{662D8002-5120-5918-194A-10D1C8D864D4}"/>
          </ac:cxnSpMkLst>
        </pc:cxnChg>
      </pc:sldChg>
      <pc:sldChg chg="addSp delSp modSp new mod modAnim">
        <pc:chgData name="張嘉文" userId="49be256a-4382-41dc-89f2-b2e20bb3ec95" providerId="ADAL" clId="{83139C5A-4661-6747-8E2E-CA28F5628F6F}" dt="2022-10-10T09:51:13.161" v="6529"/>
        <pc:sldMkLst>
          <pc:docMk/>
          <pc:sldMk cId="2597653504" sldId="325"/>
        </pc:sldMkLst>
        <pc:spChg chg="add mod">
          <ac:chgData name="張嘉文" userId="49be256a-4382-41dc-89f2-b2e20bb3ec95" providerId="ADAL" clId="{83139C5A-4661-6747-8E2E-CA28F5628F6F}" dt="2022-10-10T09:35:39.632" v="6262" actId="20577"/>
          <ac:spMkLst>
            <pc:docMk/>
            <pc:sldMk cId="2597653504" sldId="325"/>
            <ac:spMk id="3" creationId="{7043F7AD-7C61-214C-0248-AAFE1D16A98C}"/>
          </ac:spMkLst>
        </pc:spChg>
        <pc:spChg chg="add mod">
          <ac:chgData name="張嘉文" userId="49be256a-4382-41dc-89f2-b2e20bb3ec95" providerId="ADAL" clId="{83139C5A-4661-6747-8E2E-CA28F5628F6F}" dt="2022-10-10T09:32:30.372" v="6191"/>
          <ac:spMkLst>
            <pc:docMk/>
            <pc:sldMk cId="2597653504" sldId="325"/>
            <ac:spMk id="4" creationId="{6D8AB7EE-DF85-6EE8-DDA5-666BDC95C88C}"/>
          </ac:spMkLst>
        </pc:spChg>
        <pc:spChg chg="mod">
          <ac:chgData name="張嘉文" userId="49be256a-4382-41dc-89f2-b2e20bb3ec95" providerId="ADAL" clId="{83139C5A-4661-6747-8E2E-CA28F5628F6F}" dt="2022-10-10T09:32:51.467" v="6206" actId="14100"/>
          <ac:spMkLst>
            <pc:docMk/>
            <pc:sldMk cId="2597653504" sldId="325"/>
            <ac:spMk id="7" creationId="{167E28A1-FF46-54CD-AB53-014FECE6EB93}"/>
          </ac:spMkLst>
        </pc:spChg>
        <pc:spChg chg="add mod">
          <ac:chgData name="張嘉文" userId="49be256a-4382-41dc-89f2-b2e20bb3ec95" providerId="ADAL" clId="{83139C5A-4661-6747-8E2E-CA28F5628F6F}" dt="2022-10-10T09:50:48.461" v="6527" actId="14100"/>
          <ac:spMkLst>
            <pc:docMk/>
            <pc:sldMk cId="2597653504" sldId="325"/>
            <ac:spMk id="8" creationId="{F4DABE57-2359-E841-3CF8-0E2C1C11CEBB}"/>
          </ac:spMkLst>
        </pc:spChg>
        <pc:spChg chg="add del mod">
          <ac:chgData name="張嘉文" userId="49be256a-4382-41dc-89f2-b2e20bb3ec95" providerId="ADAL" clId="{83139C5A-4661-6747-8E2E-CA28F5628F6F}" dt="2022-10-10T09:36:24.229" v="6268"/>
          <ac:spMkLst>
            <pc:docMk/>
            <pc:sldMk cId="2597653504" sldId="325"/>
            <ac:spMk id="9" creationId="{BE507956-6C93-BDD8-92E3-2A0F9C3BABE8}"/>
          </ac:spMkLst>
        </pc:spChg>
        <pc:spChg chg="add mod">
          <ac:chgData name="張嘉文" userId="49be256a-4382-41dc-89f2-b2e20bb3ec95" providerId="ADAL" clId="{83139C5A-4661-6747-8E2E-CA28F5628F6F}" dt="2022-10-10T09:50:35.521" v="6526" actId="1036"/>
          <ac:spMkLst>
            <pc:docMk/>
            <pc:sldMk cId="2597653504" sldId="325"/>
            <ac:spMk id="10" creationId="{A81CCA52-E96A-93D5-1B3F-CC5BF38DF63C}"/>
          </ac:spMkLst>
        </pc:spChg>
        <pc:spChg chg="add del">
          <ac:chgData name="張嘉文" userId="49be256a-4382-41dc-89f2-b2e20bb3ec95" providerId="ADAL" clId="{83139C5A-4661-6747-8E2E-CA28F5628F6F}" dt="2022-10-10T09:40:45.347" v="6335" actId="478"/>
          <ac:spMkLst>
            <pc:docMk/>
            <pc:sldMk cId="2597653504" sldId="325"/>
            <ac:spMk id="12" creationId="{03EEA4A2-D767-D820-5AC2-93718474BD27}"/>
          </ac:spMkLst>
        </pc:spChg>
        <pc:spChg chg="add mod">
          <ac:chgData name="張嘉文" userId="49be256a-4382-41dc-89f2-b2e20bb3ec95" providerId="ADAL" clId="{83139C5A-4661-6747-8E2E-CA28F5628F6F}" dt="2022-10-10T09:50:35.521" v="6526" actId="1036"/>
          <ac:spMkLst>
            <pc:docMk/>
            <pc:sldMk cId="2597653504" sldId="325"/>
            <ac:spMk id="13" creationId="{E67B0060-A2DF-D3CA-B0F1-4E1F3585B4C8}"/>
          </ac:spMkLst>
        </pc:spChg>
        <pc:spChg chg="add mod">
          <ac:chgData name="張嘉文" userId="49be256a-4382-41dc-89f2-b2e20bb3ec95" providerId="ADAL" clId="{83139C5A-4661-6747-8E2E-CA28F5628F6F}" dt="2022-10-10T09:50:35.521" v="6526" actId="1036"/>
          <ac:spMkLst>
            <pc:docMk/>
            <pc:sldMk cId="2597653504" sldId="325"/>
            <ac:spMk id="14" creationId="{EFD4AD98-24E0-518E-5765-70E2C5A2F238}"/>
          </ac:spMkLst>
        </pc:spChg>
        <pc:grpChg chg="add mod">
          <ac:chgData name="張嘉文" userId="49be256a-4382-41dc-89f2-b2e20bb3ec95" providerId="ADAL" clId="{83139C5A-4661-6747-8E2E-CA28F5628F6F}" dt="2022-10-10T09:32:41.227" v="6192"/>
          <ac:grpSpMkLst>
            <pc:docMk/>
            <pc:sldMk cId="2597653504" sldId="325"/>
            <ac:grpSpMk id="5" creationId="{6A06160B-6654-52F6-2F39-EDED24F94F23}"/>
          </ac:grpSpMkLst>
        </pc:grpChg>
        <pc:picChg chg="mod">
          <ac:chgData name="張嘉文" userId="49be256a-4382-41dc-89f2-b2e20bb3ec95" providerId="ADAL" clId="{83139C5A-4661-6747-8E2E-CA28F5628F6F}" dt="2022-10-10T09:32:41.227" v="6192"/>
          <ac:picMkLst>
            <pc:docMk/>
            <pc:sldMk cId="2597653504" sldId="325"/>
            <ac:picMk id="6" creationId="{A72A6F33-AF36-9B96-2B76-779F3DDECC20}"/>
          </ac:picMkLst>
        </pc:picChg>
      </pc:sldChg>
      <pc:sldChg chg="addSp delSp add del setBg delDesignElem">
        <pc:chgData name="張嘉文" userId="49be256a-4382-41dc-89f2-b2e20bb3ec95" providerId="ADAL" clId="{83139C5A-4661-6747-8E2E-CA28F5628F6F}" dt="2022-10-10T09:54:08.506" v="6534"/>
        <pc:sldMkLst>
          <pc:docMk/>
          <pc:sldMk cId="753072868" sldId="326"/>
        </pc:sldMkLst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8" creationId="{88294908-8B00-4F58-BBBA-20F71A40AA9E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10" creationId="{4364C879-1404-4203-8E9D-CC5DE0A621A2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12" creationId="{84617302-4B0D-4351-A6BB-6F0930D943AC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14" creationId="{DA2C7802-C2E0-4218-8F89-8DD7CCD2CD1C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16" creationId="{A6D7111A-21E5-4EE9-8A78-10E5530F0116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18" creationId="{A3969E80-A77B-49FC-9122-D89AFD5EE118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20" creationId="{1849CA57-76BD-4CF2-80BA-D7A46A01B7B1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22" creationId="{35E9085E-E730-4768-83D4-6CB7E9897153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24" creationId="{973272FE-A474-4CAE-8CA2-BCC8B476C3F4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26" creationId="{E07981EA-05A6-437C-88D7-B377B92B031D}"/>
          </ac:spMkLst>
        </pc:spChg>
        <pc:spChg chg="add del">
          <ac:chgData name="張嘉文" userId="49be256a-4382-41dc-89f2-b2e20bb3ec95" providerId="ADAL" clId="{83139C5A-4661-6747-8E2E-CA28F5628F6F}" dt="2022-10-10T09:54:08.506" v="6534"/>
          <ac:spMkLst>
            <pc:docMk/>
            <pc:sldMk cId="753072868" sldId="326"/>
            <ac:spMk id="28" creationId="{15E3C750-986E-4769-B1AE-49289FBEE757}"/>
          </ac:spMkLst>
        </pc:spChg>
      </pc:sldChg>
      <pc:sldChg chg="modSp add mod">
        <pc:chgData name="張嘉文" userId="49be256a-4382-41dc-89f2-b2e20bb3ec95" providerId="ADAL" clId="{83139C5A-4661-6747-8E2E-CA28F5628F6F}" dt="2022-10-10T09:54:54.158" v="6550" actId="20577"/>
        <pc:sldMkLst>
          <pc:docMk/>
          <pc:sldMk cId="1850637895" sldId="326"/>
        </pc:sldMkLst>
        <pc:spChg chg="mod">
          <ac:chgData name="張嘉文" userId="49be256a-4382-41dc-89f2-b2e20bb3ec95" providerId="ADAL" clId="{83139C5A-4661-6747-8E2E-CA28F5628F6F}" dt="2022-10-10T09:54:54.158" v="6550" actId="20577"/>
          <ac:spMkLst>
            <pc:docMk/>
            <pc:sldMk cId="1850637895" sldId="326"/>
            <ac:spMk id="2" creationId="{D51E93CE-EE53-402D-8E54-6E128BF5C88B}"/>
          </ac:spMkLst>
        </pc:spChg>
      </pc:sldChg>
      <pc:sldChg chg="add">
        <pc:chgData name="張嘉文" userId="49be256a-4382-41dc-89f2-b2e20bb3ec95" providerId="ADAL" clId="{83139C5A-4661-6747-8E2E-CA28F5628F6F}" dt="2022-10-10T09:54:24.271" v="6536"/>
        <pc:sldMkLst>
          <pc:docMk/>
          <pc:sldMk cId="586672096" sldId="327"/>
        </pc:sldMkLst>
      </pc:sldChg>
      <pc:sldChg chg="add">
        <pc:chgData name="張嘉文" userId="49be256a-4382-41dc-89f2-b2e20bb3ec95" providerId="ADAL" clId="{83139C5A-4661-6747-8E2E-CA28F5628F6F}" dt="2022-10-10T09:54:35.635" v="6537"/>
        <pc:sldMkLst>
          <pc:docMk/>
          <pc:sldMk cId="528162066" sldId="328"/>
        </pc:sldMkLst>
      </pc:sldChg>
      <pc:sldChg chg="modSp add mod">
        <pc:chgData name="張嘉文" userId="49be256a-4382-41dc-89f2-b2e20bb3ec95" providerId="ADAL" clId="{83139C5A-4661-6747-8E2E-CA28F5628F6F}" dt="2022-10-10T09:55:01.272" v="6553" actId="20577"/>
        <pc:sldMkLst>
          <pc:docMk/>
          <pc:sldMk cId="1295385234" sldId="329"/>
        </pc:sldMkLst>
        <pc:spChg chg="mod">
          <ac:chgData name="張嘉文" userId="49be256a-4382-41dc-89f2-b2e20bb3ec95" providerId="ADAL" clId="{83139C5A-4661-6747-8E2E-CA28F5628F6F}" dt="2022-10-10T09:55:01.272" v="6553" actId="20577"/>
          <ac:spMkLst>
            <pc:docMk/>
            <pc:sldMk cId="1295385234" sldId="329"/>
            <ac:spMk id="2" creationId="{D51E93CE-EE53-402D-8E54-6E128BF5C88B}"/>
          </ac:spMkLst>
        </pc:spChg>
      </pc:sldChg>
    </pc:docChg>
  </pc:docChgLst>
  <pc:docChgLst>
    <pc:chgData name="張嘉文" userId="49be256a-4382-41dc-89f2-b2e20bb3ec95" providerId="ADAL" clId="{CD9EBA80-128B-4743-A83A-7C5B0CC26758}"/>
    <pc:docChg chg="delSld">
      <pc:chgData name="張嘉文" userId="49be256a-4382-41dc-89f2-b2e20bb3ec95" providerId="ADAL" clId="{CD9EBA80-128B-4743-A83A-7C5B0CC26758}" dt="2022-10-20T11:30:36.762" v="16" actId="2696"/>
      <pc:docMkLst>
        <pc:docMk/>
      </pc:docMkLst>
      <pc:sldChg chg="del">
        <pc:chgData name="張嘉文" userId="49be256a-4382-41dc-89f2-b2e20bb3ec95" providerId="ADAL" clId="{CD9EBA80-128B-4743-A83A-7C5B0CC26758}" dt="2022-10-20T11:30:36.676" v="2" actId="2696"/>
        <pc:sldMkLst>
          <pc:docMk/>
          <pc:sldMk cId="3295174046" sldId="256"/>
        </pc:sldMkLst>
      </pc:sldChg>
      <pc:sldChg chg="del">
        <pc:chgData name="張嘉文" userId="49be256a-4382-41dc-89f2-b2e20bb3ec95" providerId="ADAL" clId="{CD9EBA80-128B-4743-A83A-7C5B0CC26758}" dt="2022-10-20T11:30:36.741" v="12" actId="2696"/>
        <pc:sldMkLst>
          <pc:docMk/>
          <pc:sldMk cId="1279180431" sldId="287"/>
        </pc:sldMkLst>
      </pc:sldChg>
      <pc:sldChg chg="del">
        <pc:chgData name="張嘉文" userId="49be256a-4382-41dc-89f2-b2e20bb3ec95" providerId="ADAL" clId="{CD9EBA80-128B-4743-A83A-7C5B0CC26758}" dt="2022-10-20T11:30:36.713" v="7" actId="2696"/>
        <pc:sldMkLst>
          <pc:docMk/>
          <pc:sldMk cId="2415491627" sldId="302"/>
        </pc:sldMkLst>
      </pc:sldChg>
      <pc:sldChg chg="del">
        <pc:chgData name="張嘉文" userId="49be256a-4382-41dc-89f2-b2e20bb3ec95" providerId="ADAL" clId="{CD9EBA80-128B-4743-A83A-7C5B0CC26758}" dt="2022-10-20T11:30:36.738" v="11" actId="2696"/>
        <pc:sldMkLst>
          <pc:docMk/>
          <pc:sldMk cId="2436732186" sldId="308"/>
        </pc:sldMkLst>
      </pc:sldChg>
      <pc:sldChg chg="del">
        <pc:chgData name="張嘉文" userId="49be256a-4382-41dc-89f2-b2e20bb3ec95" providerId="ADAL" clId="{CD9EBA80-128B-4743-A83A-7C5B0CC26758}" dt="2022-10-20T11:30:36.710" v="6" actId="2696"/>
        <pc:sldMkLst>
          <pc:docMk/>
          <pc:sldMk cId="335439050" sldId="310"/>
        </pc:sldMkLst>
      </pc:sldChg>
      <pc:sldChg chg="del">
        <pc:chgData name="張嘉文" userId="49be256a-4382-41dc-89f2-b2e20bb3ec95" providerId="ADAL" clId="{CD9EBA80-128B-4743-A83A-7C5B0CC26758}" dt="2022-10-20T11:30:36.724" v="9" actId="2696"/>
        <pc:sldMkLst>
          <pc:docMk/>
          <pc:sldMk cId="3296564107" sldId="311"/>
        </pc:sldMkLst>
      </pc:sldChg>
      <pc:sldChg chg="del">
        <pc:chgData name="張嘉文" userId="49be256a-4382-41dc-89f2-b2e20bb3ec95" providerId="ADAL" clId="{CD9EBA80-128B-4743-A83A-7C5B0CC26758}" dt="2022-10-20T11:30:36.732" v="10" actId="2696"/>
        <pc:sldMkLst>
          <pc:docMk/>
          <pc:sldMk cId="1491122701" sldId="312"/>
        </pc:sldMkLst>
      </pc:sldChg>
      <pc:sldChg chg="del">
        <pc:chgData name="張嘉文" userId="49be256a-4382-41dc-89f2-b2e20bb3ec95" providerId="ADAL" clId="{CD9EBA80-128B-4743-A83A-7C5B0CC26758}" dt="2022-10-20T11:30:36.695" v="4" actId="2696"/>
        <pc:sldMkLst>
          <pc:docMk/>
          <pc:sldMk cId="3249759303" sldId="313"/>
        </pc:sldMkLst>
      </pc:sldChg>
      <pc:sldChg chg="del">
        <pc:chgData name="張嘉文" userId="49be256a-4382-41dc-89f2-b2e20bb3ec95" providerId="ADAL" clId="{CD9EBA80-128B-4743-A83A-7C5B0CC26758}" dt="2022-10-20T11:30:36.751" v="14" actId="2696"/>
        <pc:sldMkLst>
          <pc:docMk/>
          <pc:sldMk cId="3946514061" sldId="314"/>
        </pc:sldMkLst>
      </pc:sldChg>
      <pc:sldChg chg="del">
        <pc:chgData name="張嘉文" userId="49be256a-4382-41dc-89f2-b2e20bb3ec95" providerId="ADAL" clId="{CD9EBA80-128B-4743-A83A-7C5B0CC26758}" dt="2022-10-20T11:30:36.705" v="5" actId="2696"/>
        <pc:sldMkLst>
          <pc:docMk/>
          <pc:sldMk cId="443546774" sldId="315"/>
        </pc:sldMkLst>
      </pc:sldChg>
      <pc:sldChg chg="del">
        <pc:chgData name="張嘉文" userId="49be256a-4382-41dc-89f2-b2e20bb3ec95" providerId="ADAL" clId="{CD9EBA80-128B-4743-A83A-7C5B0CC26758}" dt="2022-10-20T11:30:36.759" v="15" actId="2696"/>
        <pc:sldMkLst>
          <pc:docMk/>
          <pc:sldMk cId="2364556981" sldId="316"/>
        </pc:sldMkLst>
      </pc:sldChg>
      <pc:sldChg chg="del">
        <pc:chgData name="張嘉文" userId="49be256a-4382-41dc-89f2-b2e20bb3ec95" providerId="ADAL" clId="{CD9EBA80-128B-4743-A83A-7C5B0CC26758}" dt="2022-10-20T11:30:36.762" v="16" actId="2696"/>
        <pc:sldMkLst>
          <pc:docMk/>
          <pc:sldMk cId="2057334858" sldId="317"/>
        </pc:sldMkLst>
      </pc:sldChg>
      <pc:sldChg chg="del">
        <pc:chgData name="張嘉文" userId="49be256a-4382-41dc-89f2-b2e20bb3ec95" providerId="ADAL" clId="{CD9EBA80-128B-4743-A83A-7C5B0CC26758}" dt="2022-10-20T11:30:36.688" v="3" actId="2696"/>
        <pc:sldMkLst>
          <pc:docMk/>
          <pc:sldMk cId="2322035471" sldId="318"/>
        </pc:sldMkLst>
      </pc:sldChg>
      <pc:sldChg chg="del">
        <pc:chgData name="張嘉文" userId="49be256a-4382-41dc-89f2-b2e20bb3ec95" providerId="ADAL" clId="{CD9EBA80-128B-4743-A83A-7C5B0CC26758}" dt="2022-10-20T11:30:36.744" v="13" actId="2696"/>
        <pc:sldMkLst>
          <pc:docMk/>
          <pc:sldMk cId="3113797675" sldId="319"/>
        </pc:sldMkLst>
      </pc:sldChg>
      <pc:sldChg chg="del">
        <pc:chgData name="張嘉文" userId="49be256a-4382-41dc-89f2-b2e20bb3ec95" providerId="ADAL" clId="{CD9EBA80-128B-4743-A83A-7C5B0CC26758}" dt="2022-10-20T11:30:36.674" v="1" actId="2696"/>
        <pc:sldMkLst>
          <pc:docMk/>
          <pc:sldMk cId="1850637895" sldId="326"/>
        </pc:sldMkLst>
      </pc:sldChg>
      <pc:sldChg chg="del">
        <pc:chgData name="張嘉文" userId="49be256a-4382-41dc-89f2-b2e20bb3ec95" providerId="ADAL" clId="{CD9EBA80-128B-4743-A83A-7C5B0CC26758}" dt="2022-10-20T11:30:36.715" v="8" actId="2696"/>
        <pc:sldMkLst>
          <pc:docMk/>
          <pc:sldMk cId="586672096" sldId="327"/>
        </pc:sldMkLst>
      </pc:sldChg>
      <pc:sldChg chg="del">
        <pc:chgData name="張嘉文" userId="49be256a-4382-41dc-89f2-b2e20bb3ec95" providerId="ADAL" clId="{CD9EBA80-128B-4743-A83A-7C5B0CC26758}" dt="2022-10-20T11:30:36.670" v="0" actId="2696"/>
        <pc:sldMkLst>
          <pc:docMk/>
          <pc:sldMk cId="528162066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008AF-77FD-D54A-9F1C-A745767C84A5}" type="datetimeFigureOut">
              <a:rPr kumimoji="1" lang="zh-TW" altLang="en-US" smtClean="0"/>
              <a:t>2022/10/20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8136F-0432-864F-9EFC-56962C03D40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683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98136F-0432-864F-9EFC-56962C03D400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166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8136F-0432-864F-9EFC-56962C03D40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8136F-0432-864F-9EFC-56962C03D40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5164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8136F-0432-864F-9EFC-56962C03D40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6482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8136F-0432-864F-9EFC-56962C03D40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642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8136F-0432-864F-9EFC-56962C03D40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0611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8136F-0432-864F-9EFC-56962C03D40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268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F1299-ED99-4F62-9C20-A3B71AE96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BD92A3-C941-49E3-9359-FF2926DDF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BEA2DD-D6F6-4BFD-9EDD-3C19F10F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02362D-6A6A-484E-A305-367D6264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BCAD1C-DA61-4613-BF6F-B63815CE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98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50629-95F6-46F8-B549-FA0CB6E9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72E27F-62B1-4412-A973-03461F5BB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6032A0-C537-42D0-A2C1-8ECDC4F4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488309-771A-420B-8D85-B574A3788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BC56E8-4F7C-45C6-9332-7588DBA3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61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B0F9D03-1C89-4333-8FEA-B993DC3BC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739B78-A7BB-44DA-88C6-43CBA6890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128796-3FC8-46E5-95BE-82FC18DB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A54B99-6E49-404F-B7EA-B2AA2FB5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15054D-D4C7-4029-8A36-E18E2BE5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25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E57D2-C4F4-461F-AC01-11DF2F47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A66137-251E-4240-9D50-607DC4B5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FB7FB9-2254-4EB9-891F-B02459B5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69BDB3-CEC1-410B-93A8-82C68BAE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DA23AE-639E-493B-8015-A12F4E34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5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2AC34-0CCB-434C-BAF4-96075905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69A17-29EA-4E20-80D0-625EA271A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27CF2E-9F18-4898-9496-FCE264F5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8F4451-5E52-44E0-AE59-296C4A93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D8209-781F-4E9D-BE2E-3A729964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67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37454B-AFFB-4B36-8A6D-C81E85F7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E4D482-B372-4E70-871C-0FE941088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859792-348F-427C-8C57-592730A0E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CD8B03-1AF0-416F-85B3-96947EBE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5F7BD9-4944-44FE-AEEA-15A59179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815696-5B9F-47E6-B4B9-D789E974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8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419619-2510-4E05-94D7-988EC001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63FBC2-1E43-4A39-A222-F90F24A46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1035F5-89E2-4EB2-AA33-6DC6BBCCB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C7F5AF-0FDA-4DC9-8B1B-186797473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D34F94B-F2B9-484F-AB58-19EA9F484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AEA96F-5F80-44D3-A90E-B82C3223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6BC4BCD-AFA2-46B0-853F-6922B238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4FC927-D81C-4F9B-B652-5966B406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70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34F38-F49E-4D22-83AA-48C2122A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E16B78-1327-4EAE-B5DF-57A2113CE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047340-8F4F-4E53-89A1-F821EF74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EF8C38-2B02-4BB0-A85C-D97DC530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80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EF9B67-2402-4923-B3DF-6E2A11D0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fld id="{A98FB5FB-4093-4A19-A972-65540B584829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85CB484-D93C-43EA-AF4D-1AC4E20C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8A9839-1D68-43EE-93CC-C9B3AB72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fld id="{FA0E14B8-AF64-4E52-8161-8375722D68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33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7662B-ED14-4DFC-918F-36DF71D2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0923E8-5BF2-4FF2-983F-0C81BB56B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EC4276-0A8A-4A5F-9A06-8918D3DA6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43879B-C311-4795-A5EE-2E79B1E5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79637C-5F36-4418-A141-202F782F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131291-5C85-48A1-9B45-AD630319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99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5CB5A-B5D3-44DF-86D5-92B7DEBD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CB8FC9-6A2E-4006-A2EA-E4754E79B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3C5C1F-52DB-46DC-8A45-E175C9FC9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E850BB-B19D-45C8-A029-7202D849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B5FB-4093-4A19-A972-65540B584829}" type="datetimeFigureOut">
              <a:rPr lang="zh-TW" altLang="en-US" smtClean="0"/>
              <a:t>2022/10/20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030251-7712-40A4-A120-5A32CA4C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5A241D-D735-4136-AC7A-69BA6CA6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14B8-AF64-4E52-8161-8375722D68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06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3E5B080-8454-47E4-A86B-59030B5CD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6675A7-716F-4CF2-8298-23426E3CC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2DC6C0-E66A-410A-AE11-E607C1AFC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fld id="{A98FB5FB-4093-4A19-A972-65540B584829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681DEF-14D0-43E2-A865-947D33C0D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D82F6-CA27-4554-AEF3-D1DCF2882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fld id="{FA0E14B8-AF64-4E52-8161-8375722D68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8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hyperlink" Target="https://www.computerhistory.org/revolution/digital-logic/12/273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://www.columbia.edu/cu/computinghistory/7090.html" TargetMode="Externa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11" Type="http://schemas.openxmlformats.org/officeDocument/2006/relationships/hyperlink" Target="https://www.chiphistory.org/monolithic-silicon-first-ic-chip" TargetMode="External"/><Relationship Id="rId5" Type="http://schemas.openxmlformats.org/officeDocument/2006/relationships/hyperlink" Target="https://en.wikipedia.org/wiki/Invention_of_the_integrated_circuit" TargetMode="External"/><Relationship Id="rId10" Type="http://schemas.openxmlformats.org/officeDocument/2006/relationships/image" Target="../media/image9.tiff"/><Relationship Id="rId4" Type="http://schemas.openxmlformats.org/officeDocument/2006/relationships/image" Target="../media/image2.svg"/><Relationship Id="rId9" Type="http://schemas.openxmlformats.org/officeDocument/2006/relationships/hyperlink" Target="https://en.wikipedia.org/wiki/NAND_ga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hyperlink" Target="https://en.wikipedia.org/wiki/IBM_System/360_Model_50" TargetMode="Externa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www.youtube.com/watch?v=Q5paWn7bFg4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B5FAE8-01E3-476C-8518-954306121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rgbClr val="080808"/>
                </a:solidFill>
              </a:rPr>
              <a:t>銘傳大學電腦與通訊系</a:t>
            </a:r>
            <a:endParaRPr lang="en-US" altLang="zh-TW" sz="2000" dirty="0">
              <a:solidFill>
                <a:srgbClr val="080808"/>
              </a:solidFill>
            </a:endParaRPr>
          </a:p>
          <a:p>
            <a:r>
              <a:rPr lang="zh-TW" altLang="en-US" sz="2000" dirty="0">
                <a:solidFill>
                  <a:srgbClr val="080808"/>
                </a:solidFill>
              </a:rPr>
              <a:t>張嘉文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1E93CE-EE53-402D-8E54-6E128BF5C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952" y="1473201"/>
            <a:ext cx="7202084" cy="2859820"/>
          </a:xfrm>
          <a:noFill/>
        </p:spPr>
        <p:txBody>
          <a:bodyPr anchor="ctr">
            <a:normAutofit/>
          </a:bodyPr>
          <a:lstStyle/>
          <a:p>
            <a:r>
              <a:rPr lang="zh-TW" altLang="en-US" dirty="0">
                <a:solidFill>
                  <a:srgbClr val="080808"/>
                </a:solidFill>
              </a:rPr>
              <a:t>計算機組織與結構</a:t>
            </a:r>
            <a:br>
              <a:rPr lang="en-US" altLang="zh-TW" dirty="0">
                <a:solidFill>
                  <a:srgbClr val="080808"/>
                </a:solidFill>
              </a:rPr>
            </a:br>
            <a:br>
              <a:rPr lang="en-US" altLang="zh-TW" dirty="0">
                <a:solidFill>
                  <a:srgbClr val="080808"/>
                </a:solidFill>
              </a:rPr>
            </a:br>
            <a:r>
              <a:rPr lang="zh-TW" altLang="en-US" dirty="0">
                <a:solidFill>
                  <a:srgbClr val="080808"/>
                </a:solidFill>
              </a:rPr>
              <a:t>電腦簡史</a:t>
            </a:r>
            <a:r>
              <a:rPr lang="en-US" altLang="zh-TW" dirty="0">
                <a:solidFill>
                  <a:srgbClr val="080808"/>
                </a:solidFill>
              </a:rPr>
              <a:t>(III)</a:t>
            </a:r>
            <a:endParaRPr lang="zh-TW" altLang="en-US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385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043F7AD-7C61-214C-0248-AAFE1D16A98C}"/>
              </a:ext>
            </a:extLst>
          </p:cNvPr>
          <p:cNvSpPr txBox="1"/>
          <p:nvPr/>
        </p:nvSpPr>
        <p:spPr>
          <a:xfrm>
            <a:off x="723900" y="1886603"/>
            <a:ext cx="11074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若晶圓直徑為</a:t>
            </a:r>
            <a:r>
              <a:rPr lang="en-US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10cm</a:t>
            </a: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，每晶圓晶粒數為</a:t>
            </a:r>
            <a:r>
              <a:rPr lang="en-US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100</a:t>
            </a: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顆，每個單位面積缺陷數</a:t>
            </a:r>
            <a:r>
              <a:rPr lang="en-US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0.02</a:t>
            </a: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缺陷</a:t>
            </a:r>
            <a:r>
              <a:rPr lang="en-US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/cm</a:t>
            </a:r>
            <a:r>
              <a:rPr lang="en-US" altLang="zh-TW" sz="2400" baseline="30000" dirty="0">
                <a:latin typeface="BiauKai" panose="02010601000101010101" pitchFamily="2" charset="-120"/>
                <a:ea typeface="BiauKai" panose="02010601000101010101" pitchFamily="2" charset="-120"/>
              </a:rPr>
              <a:t>2</a:t>
            </a: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，晶圓成本為</a:t>
            </a:r>
            <a:r>
              <a:rPr lang="en-US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10</a:t>
            </a: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美元，試求</a:t>
            </a:r>
            <a:endParaRPr lang="en-US" altLang="zh-TW" sz="2400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lvl="1"/>
            <a:r>
              <a:rPr lang="en-US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(1)</a:t>
            </a: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 良率 </a:t>
            </a:r>
            <a:endParaRPr lang="en-US" altLang="zh-TW" sz="2400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lvl="1"/>
            <a:r>
              <a:rPr lang="en-US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(2)</a:t>
            </a: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 每晶粒成本</a:t>
            </a:r>
            <a:endParaRPr lang="en-US" altLang="zh-TW" sz="24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4" name="箭號: 五邊形 196">
            <a:extLst>
              <a:ext uri="{FF2B5EF4-FFF2-40B4-BE49-F238E27FC236}">
                <a16:creationId xmlns:a16="http://schemas.microsoft.com/office/drawing/2014/main" id="{6D8AB7EE-DF85-6EE8-DDA5-666BDC95C88C}"/>
              </a:ext>
            </a:extLst>
          </p:cNvPr>
          <p:cNvSpPr/>
          <p:nvPr/>
        </p:nvSpPr>
        <p:spPr>
          <a:xfrm>
            <a:off x="0" y="0"/>
            <a:ext cx="2692400" cy="5238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mbria" panose="02040503050406030204" pitchFamily="18" charset="0"/>
                <a:ea typeface="標楷體" panose="03000509000000000000" pitchFamily="65" charset="-120"/>
              </a:rPr>
              <a:t>電腦簡史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A06160B-6654-52F6-2F39-EDED24F94F23}"/>
              </a:ext>
            </a:extLst>
          </p:cNvPr>
          <p:cNvGrpSpPr/>
          <p:nvPr/>
        </p:nvGrpSpPr>
        <p:grpSpPr>
          <a:xfrm>
            <a:off x="533399" y="792116"/>
            <a:ext cx="1892301" cy="826246"/>
            <a:chOff x="1229091" y="477031"/>
            <a:chExt cx="1892301" cy="826246"/>
          </a:xfrm>
        </p:grpSpPr>
        <p:pic>
          <p:nvPicPr>
            <p:cNvPr id="6" name="圖形 5" descr="燈泡與齒輪 外框">
              <a:extLst>
                <a:ext uri="{FF2B5EF4-FFF2-40B4-BE49-F238E27FC236}">
                  <a16:creationId xmlns:a16="http://schemas.microsoft.com/office/drawing/2014/main" id="{A72A6F33-AF36-9B96-2B76-779F3DDE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091" y="477031"/>
              <a:ext cx="826246" cy="826246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67E28A1-FF46-54CD-AB53-014FECE6EB93}"/>
                </a:ext>
              </a:extLst>
            </p:cNvPr>
            <p:cNvSpPr txBox="1"/>
            <p:nvPr/>
          </p:nvSpPr>
          <p:spPr>
            <a:xfrm>
              <a:off x="2055338" y="669285"/>
              <a:ext cx="1066054" cy="5847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2000">
                  <a:schemeClr val="accent4">
                    <a:lumMod val="40000"/>
                    <a:lumOff val="60000"/>
                  </a:schemeClr>
                </a:gs>
                <a:gs pos="43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Cambria" panose="02040503050406030204" pitchFamily="18" charset="0"/>
                  <a:ea typeface="標楷體" panose="03000509000000000000" pitchFamily="65" charset="-120"/>
                </a:rPr>
                <a:t>例題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DABE57-2359-E841-3CF8-0E2C1C11CEBB}"/>
                  </a:ext>
                </a:extLst>
              </p:cNvPr>
              <p:cNvSpPr txBox="1"/>
              <p:nvPr/>
            </p:nvSpPr>
            <p:spPr>
              <a:xfrm>
                <a:off x="734138" y="4572016"/>
                <a:ext cx="8596948" cy="1055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 smtClean="0">
                          <a:latin typeface="Cambria Math" panose="02040503050406030204" pitchFamily="18" charset="0"/>
                        </a:rPr>
                        <m:t>良率</m:t>
                      </m:r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b="0" i="1" dirty="0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kumimoji="1" lang="en-US" altLang="zh-TW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zh-TW" altLang="en-US" sz="2000" i="1" dirty="0">
                                          <a:latin typeface="Cambria Math" panose="02040503050406030204" pitchFamily="18" charset="0"/>
                                        </a:rPr>
                                        <m:t>每單位面積缺陷數</m:t>
                                      </m:r>
                                      <m:r>
                                        <a:rPr kumimoji="1"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kumimoji="1" lang="zh-TW" altLang="en-US" sz="2000" i="1" dirty="0">
                                          <a:latin typeface="Cambria Math" panose="02040503050406030204" pitchFamily="18" charset="0"/>
                                        </a:rPr>
                                        <m:t>晶</m:t>
                                      </m:r>
                                      <m:r>
                                        <a:rPr kumimoji="1" lang="zh-TW" altLang="en-US" sz="2000" i="1" dirty="0" smtClean="0">
                                          <a:latin typeface="Cambria Math" panose="02040503050406030204" pitchFamily="18" charset="0"/>
                                        </a:rPr>
                                        <m:t>粒</m:t>
                                      </m:r>
                                      <m:r>
                                        <a:rPr kumimoji="1" lang="zh-TW" altLang="en-US" sz="2000" i="1" dirty="0">
                                          <a:latin typeface="Cambria Math" panose="02040503050406030204" pitchFamily="18" charset="0"/>
                                        </a:rPr>
                                        <m:t>面積</m:t>
                                      </m:r>
                                    </m:num>
                                    <m:den>
                                      <m:r>
                                        <a:rPr kumimoji="1" lang="en-US" altLang="zh-TW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 dirty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kumimoji="1"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000" b="0" i="1" dirty="0" smtClean="0">
                                          <a:latin typeface="Cambria Math" panose="02040503050406030204" pitchFamily="18" charset="0"/>
                                        </a:rPr>
                                        <m:t>0.02</m:t>
                                      </m:r>
                                      <m:r>
                                        <a:rPr kumimoji="1"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kumimoji="1" lang="en-US" altLang="zh-TW" sz="2000" b="0" i="1" dirty="0" smtClean="0">
                                          <a:latin typeface="Cambria Math" panose="02040503050406030204" pitchFamily="18" charset="0"/>
                                        </a:rPr>
                                        <m:t>0.7854</m:t>
                                      </m:r>
                                    </m:num>
                                    <m:den>
                                      <m:r>
                                        <a:rPr kumimoji="1"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TW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=0.984</m:t>
                      </m:r>
                    </m:oMath>
                  </m:oMathPara>
                </a14:m>
                <a:endParaRPr kumimoji="1" lang="zh-TW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DABE57-2359-E841-3CF8-0E2C1C11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38" y="4572016"/>
                <a:ext cx="8596948" cy="1055032"/>
              </a:xfrm>
              <a:prstGeom prst="rect">
                <a:avLst/>
              </a:prstGeom>
              <a:blipFill>
                <a:blip r:embed="rId4"/>
                <a:stretch>
                  <a:fillRect l="-1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81CCA52-E96A-93D5-1B3F-CC5BF38DF63C}"/>
                  </a:ext>
                </a:extLst>
              </p:cNvPr>
              <p:cNvSpPr txBox="1"/>
              <p:nvPr/>
            </p:nvSpPr>
            <p:spPr>
              <a:xfrm>
                <a:off x="734138" y="3632076"/>
                <a:ext cx="4815549" cy="73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 smtClean="0">
                          <a:latin typeface="Cambria Math" panose="02040503050406030204" pitchFamily="18" charset="0"/>
                        </a:rPr>
                        <m:t>晶圓面積</m:t>
                      </m:r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kumimoji="1" lang="en-US" altLang="zh-TW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=78.54</m:t>
                      </m:r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81CCA52-E96A-93D5-1B3F-CC5BF38DF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38" y="3632076"/>
                <a:ext cx="4815549" cy="737766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67B0060-A2DF-D3CA-B0F1-4E1F3585B4C8}"/>
                  </a:ext>
                </a:extLst>
              </p:cNvPr>
              <p:cNvSpPr txBox="1"/>
              <p:nvPr/>
            </p:nvSpPr>
            <p:spPr>
              <a:xfrm>
                <a:off x="6194113" y="3634063"/>
                <a:ext cx="5648149" cy="733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 smtClean="0">
                          <a:latin typeface="Cambria Math" panose="02040503050406030204" pitchFamily="18" charset="0"/>
                        </a:rPr>
                        <m:t>晶</m:t>
                      </m:r>
                      <m:r>
                        <a:rPr kumimoji="1" lang="zh-TW" altLang="en-US" sz="2000" i="1" dirty="0">
                          <a:latin typeface="Cambria Math" panose="02040503050406030204" pitchFamily="18" charset="0"/>
                        </a:rPr>
                        <m:t>粒</m:t>
                      </m:r>
                      <m:r>
                        <a:rPr kumimoji="1" lang="zh-TW" altLang="en-US" sz="2000" i="1" dirty="0" smtClean="0">
                          <a:latin typeface="Cambria Math" panose="02040503050406030204" pitchFamily="18" charset="0"/>
                        </a:rPr>
                        <m:t>面積</m:t>
                      </m:r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TW" altLang="en-US" sz="2000" i="1" dirty="0">
                              <a:latin typeface="Cambria Math" panose="02040503050406030204" pitchFamily="18" charset="0"/>
                            </a:rPr>
                            <m:t>晶圓</m:t>
                          </m:r>
                          <m:r>
                            <a:rPr kumimoji="1" lang="zh-TW" altLang="en-US" sz="2000" i="1" dirty="0" smtClean="0">
                              <a:latin typeface="Cambria Math" panose="02040503050406030204" pitchFamily="18" charset="0"/>
                            </a:rPr>
                            <m:t>面積</m:t>
                          </m:r>
                        </m:num>
                        <m:den>
                          <m:r>
                            <a:rPr kumimoji="1" lang="zh-TW" altLang="en-US" sz="2000" i="1" dirty="0">
                              <a:latin typeface="Cambria Math" panose="02040503050406030204" pitchFamily="18" charset="0"/>
                            </a:rPr>
                            <m:t>美晶圓晶粒數</m:t>
                          </m:r>
                        </m:den>
                      </m:f>
                      <m:r>
                        <a:rPr kumimoji="1"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  <m:t>78.54</m:t>
                          </m:r>
                        </m:num>
                        <m:den>
                          <m:r>
                            <a:rPr kumimoji="1" lang="en-US" altLang="zh-TW" sz="2000" b="0" i="0" dirty="0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kumimoji="1" lang="en-US" altLang="zh-TW" sz="2000" b="0" i="0" dirty="0" smtClean="0">
                          <a:latin typeface="Cambria Math" panose="02040503050406030204" pitchFamily="18" charset="0"/>
                        </a:rPr>
                        <m:t>=0.7854</m:t>
                      </m:r>
                      <m:sSup>
                        <m:sSupPr>
                          <m:ctrlPr>
                            <a:rPr kumimoji="1"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TW" sz="2000" b="0" i="0" dirty="0" smtClean="0">
                              <a:latin typeface="Cambria Math" panose="02040503050406030204" pitchFamily="18" charset="0"/>
                            </a:rPr>
                            <m:t>cm</m:t>
                          </m:r>
                        </m:e>
                        <m:sup>
                          <m:r>
                            <a:rPr kumimoji="1" lang="en-US" altLang="zh-TW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67B0060-A2DF-D3CA-B0F1-4E1F3585B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13" y="3634063"/>
                <a:ext cx="5648149" cy="733791"/>
              </a:xfrm>
              <a:prstGeom prst="rect">
                <a:avLst/>
              </a:prstGeom>
              <a:blipFill>
                <a:blip r:embed="rId6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D4AD98-24E0-518E-5765-70E2C5A2F238}"/>
                  </a:ext>
                </a:extLst>
              </p:cNvPr>
              <p:cNvSpPr txBox="1"/>
              <p:nvPr/>
            </p:nvSpPr>
            <p:spPr>
              <a:xfrm>
                <a:off x="723900" y="5937515"/>
                <a:ext cx="7020576" cy="673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TW" altLang="en-US" sz="2000" dirty="0" smtClean="0">
                        <a:latin typeface="Cambria Math" panose="02040503050406030204" pitchFamily="18" charset="0"/>
                      </a:rPr>
                      <m:t>每晶粒成本</m:t>
                    </m:r>
                    <m:r>
                      <m:rPr>
                        <m:nor/>
                      </m:rPr>
                      <a:rPr kumimoji="1" lang="en-US" altLang="zh-TW" sz="200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TW" altLang="en-US" sz="2000" i="1" dirty="0">
                            <a:latin typeface="Cambria Math" panose="02040503050406030204" pitchFamily="18" charset="0"/>
                          </a:rPr>
                          <m:t>每晶圓成本</m:t>
                        </m:r>
                      </m:num>
                      <m:den>
                        <m:r>
                          <a:rPr kumimoji="1" lang="zh-TW" altLang="en-US" sz="2000" i="1" dirty="0">
                            <a:latin typeface="Cambria Math" panose="02040503050406030204" pitchFamily="18" charset="0"/>
                          </a:rPr>
                          <m:t>晶圓上晶粒數</m:t>
                        </m:r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zh-TW" altLang="en-US" sz="2000" i="1" dirty="0">
                            <a:latin typeface="Cambria Math" panose="02040503050406030204" pitchFamily="18" charset="0"/>
                          </a:rPr>
                          <m:t>良率</m:t>
                        </m:r>
                      </m:den>
                    </m:f>
                    <m:r>
                      <a:rPr kumimoji="1" lang="en-US" altLang="zh-TW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1" lang="en-US" altLang="zh-TW" sz="2000" b="0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kumimoji="1" lang="en-US" altLang="zh-TW" sz="20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sz="2000" b="0" i="1" dirty="0" smtClean="0">
                            <a:latin typeface="Cambria Math" panose="02040503050406030204" pitchFamily="18" charset="0"/>
                          </a:rPr>
                          <m:t>0.984</m:t>
                        </m:r>
                      </m:den>
                    </m:f>
                    <m:r>
                      <a:rPr kumimoji="1" lang="en-US" altLang="zh-TW" sz="2000" b="0" i="1" dirty="0" smtClean="0">
                        <a:latin typeface="Cambria Math" panose="02040503050406030204" pitchFamily="18" charset="0"/>
                      </a:rPr>
                      <m:t>=0.1016</m:t>
                    </m:r>
                  </m:oMath>
                </a14:m>
                <a:r>
                  <a:rPr kumimoji="1" lang="zh-TW" altLang="en-US" sz="2000" dirty="0">
                    <a:latin typeface="BiauKai" panose="02010601000101010101" pitchFamily="2" charset="-120"/>
                    <a:ea typeface="BiauKai" panose="02010601000101010101" pitchFamily="2" charset="-120"/>
                  </a:rPr>
                  <a:t>美元</a:t>
                </a: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D4AD98-24E0-518E-5765-70E2C5A2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5937515"/>
                <a:ext cx="7020576" cy="673454"/>
              </a:xfrm>
              <a:prstGeom prst="rect">
                <a:avLst/>
              </a:prstGeom>
              <a:blipFill>
                <a:blip r:embed="rId7"/>
                <a:stretch>
                  <a:fillRect l="-54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65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009C5F-9227-49AB-B8B4-C25A0F580430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6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lgerian" panose="04020705040A02060702" pitchFamily="82" charset="0"/>
                <a:ea typeface="新細明體" panose="02020500000000000000" pitchFamily="18" charset="-120"/>
                <a:cs typeface="+mn-cs"/>
              </a:rPr>
              <a:t>END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3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號: 五邊形 196">
            <a:extLst>
              <a:ext uri="{FF2B5EF4-FFF2-40B4-BE49-F238E27FC236}">
                <a16:creationId xmlns:a16="http://schemas.microsoft.com/office/drawing/2014/main" id="{CB904433-BE30-095C-2986-3F0736ACFAA8}"/>
              </a:ext>
            </a:extLst>
          </p:cNvPr>
          <p:cNvSpPr/>
          <p:nvPr/>
        </p:nvSpPr>
        <p:spPr>
          <a:xfrm>
            <a:off x="0" y="0"/>
            <a:ext cx="2692400" cy="5238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mbria" panose="02040503050406030204" pitchFamily="18" charset="0"/>
                <a:ea typeface="標楷體" panose="03000509000000000000" pitchFamily="65" charset="-120"/>
              </a:rPr>
              <a:t>電腦簡史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827BE4-D378-039D-AFFE-6D68048D4236}"/>
              </a:ext>
            </a:extLst>
          </p:cNvPr>
          <p:cNvGrpSpPr/>
          <p:nvPr/>
        </p:nvGrpSpPr>
        <p:grpSpPr>
          <a:xfrm>
            <a:off x="533399" y="792116"/>
            <a:ext cx="3518647" cy="826246"/>
            <a:chOff x="1229091" y="477031"/>
            <a:chExt cx="3518647" cy="826246"/>
          </a:xfrm>
        </p:grpSpPr>
        <p:pic>
          <p:nvPicPr>
            <p:cNvPr id="4" name="圖形 3" descr="燈泡與齒輪 外框">
              <a:extLst>
                <a:ext uri="{FF2B5EF4-FFF2-40B4-BE49-F238E27FC236}">
                  <a16:creationId xmlns:a16="http://schemas.microsoft.com/office/drawing/2014/main" id="{9924EAEA-0FFA-2E51-3D45-44525519E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091" y="477031"/>
              <a:ext cx="826246" cy="826246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E8DAE52-0261-10EE-5232-45F6E394B06E}"/>
                </a:ext>
              </a:extLst>
            </p:cNvPr>
            <p:cNvSpPr txBox="1"/>
            <p:nvPr/>
          </p:nvSpPr>
          <p:spPr>
            <a:xfrm>
              <a:off x="2055338" y="669285"/>
              <a:ext cx="2692400" cy="5847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2000">
                  <a:schemeClr val="accent4">
                    <a:lumMod val="40000"/>
                    <a:lumOff val="60000"/>
                  </a:schemeClr>
                </a:gs>
                <a:gs pos="43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TW" altLang="en-US" sz="3200" dirty="0">
                  <a:latin typeface="Cambria" panose="02040503050406030204" pitchFamily="18" charset="0"/>
                  <a:ea typeface="標楷體" panose="03000509000000000000" pitchFamily="65" charset="-120"/>
                </a:rPr>
                <a:t>第二代系統</a:t>
              </a:r>
              <a:endParaRPr lang="zh-TW" altLang="en-US" sz="3200" dirty="0">
                <a:latin typeface="Cambria" panose="020405030504060302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5AFDB4-B6EC-2563-7714-A2904864FA5A}"/>
              </a:ext>
            </a:extLst>
          </p:cNvPr>
          <p:cNvSpPr txBox="1"/>
          <p:nvPr/>
        </p:nvSpPr>
        <p:spPr>
          <a:xfrm>
            <a:off x="1346200" y="202964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基本元件：電晶體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BB0B56-E49C-BA42-E1BF-AAD3B7CDF4F9}"/>
              </a:ext>
            </a:extLst>
          </p:cNvPr>
          <p:cNvSpPr txBox="1"/>
          <p:nvPr/>
        </p:nvSpPr>
        <p:spPr>
          <a:xfrm>
            <a:off x="2191823" y="27597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體積更小</a:t>
            </a:r>
          </a:p>
        </p:txBody>
      </p:sp>
      <p:sp>
        <p:nvSpPr>
          <p:cNvPr id="14" name="右彎箭號 13">
            <a:extLst>
              <a:ext uri="{FF2B5EF4-FFF2-40B4-BE49-F238E27FC236}">
                <a16:creationId xmlns:a16="http://schemas.microsoft.com/office/drawing/2014/main" id="{93CD5BAD-CB0B-DB1F-3906-255BF5110E94}"/>
              </a:ext>
            </a:extLst>
          </p:cNvPr>
          <p:cNvSpPr/>
          <p:nvPr/>
        </p:nvSpPr>
        <p:spPr>
          <a:xfrm flipV="1">
            <a:off x="1527243" y="2759757"/>
            <a:ext cx="567159" cy="384084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4B4AAE-DB50-4F32-08A7-6634C312A420}"/>
              </a:ext>
            </a:extLst>
          </p:cNvPr>
          <p:cNvSpPr txBox="1"/>
          <p:nvPr/>
        </p:nvSpPr>
        <p:spPr>
          <a:xfrm>
            <a:off x="2191823" y="345039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價格更便宜</a:t>
            </a:r>
          </a:p>
        </p:txBody>
      </p:sp>
      <p:sp>
        <p:nvSpPr>
          <p:cNvPr id="16" name="右彎箭號 15">
            <a:extLst>
              <a:ext uri="{FF2B5EF4-FFF2-40B4-BE49-F238E27FC236}">
                <a16:creationId xmlns:a16="http://schemas.microsoft.com/office/drawing/2014/main" id="{6C1E9BDC-12D2-D248-6527-4C15367FF627}"/>
              </a:ext>
            </a:extLst>
          </p:cNvPr>
          <p:cNvSpPr/>
          <p:nvPr/>
        </p:nvSpPr>
        <p:spPr>
          <a:xfrm flipV="1">
            <a:off x="1527243" y="3450393"/>
            <a:ext cx="567159" cy="384084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C2B7729-D8D3-46BF-6421-47679720E196}"/>
              </a:ext>
            </a:extLst>
          </p:cNvPr>
          <p:cNvSpPr txBox="1"/>
          <p:nvPr/>
        </p:nvSpPr>
        <p:spPr>
          <a:xfrm>
            <a:off x="2191823" y="41358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發熱更少</a:t>
            </a:r>
          </a:p>
        </p:txBody>
      </p:sp>
      <p:sp>
        <p:nvSpPr>
          <p:cNvPr id="18" name="右彎箭號 17">
            <a:extLst>
              <a:ext uri="{FF2B5EF4-FFF2-40B4-BE49-F238E27FC236}">
                <a16:creationId xmlns:a16="http://schemas.microsoft.com/office/drawing/2014/main" id="{CAA30B9C-3244-B518-9A1F-2983983CED4C}"/>
              </a:ext>
            </a:extLst>
          </p:cNvPr>
          <p:cNvSpPr/>
          <p:nvPr/>
        </p:nvSpPr>
        <p:spPr>
          <a:xfrm flipV="1">
            <a:off x="1527243" y="4135863"/>
            <a:ext cx="567159" cy="384084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4102477-C3CD-A844-5A66-1F2404582355}"/>
              </a:ext>
            </a:extLst>
          </p:cNvPr>
          <p:cNvSpPr txBox="1"/>
          <p:nvPr/>
        </p:nvSpPr>
        <p:spPr>
          <a:xfrm>
            <a:off x="2191823" y="482133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矽製的固態裝置</a:t>
            </a:r>
          </a:p>
        </p:txBody>
      </p:sp>
      <p:sp>
        <p:nvSpPr>
          <p:cNvPr id="20" name="右彎箭號 19">
            <a:extLst>
              <a:ext uri="{FF2B5EF4-FFF2-40B4-BE49-F238E27FC236}">
                <a16:creationId xmlns:a16="http://schemas.microsoft.com/office/drawing/2014/main" id="{DF160E39-1592-7659-2F7E-4A01A0AD2C89}"/>
              </a:ext>
            </a:extLst>
          </p:cNvPr>
          <p:cNvSpPr/>
          <p:nvPr/>
        </p:nvSpPr>
        <p:spPr>
          <a:xfrm flipV="1">
            <a:off x="1527243" y="4821333"/>
            <a:ext cx="567159" cy="384084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7815B56-D8FC-D175-4935-DE828E928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537" y="3221422"/>
            <a:ext cx="5135757" cy="32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432F456-656D-F4A7-F0ED-AAA83D55EC75}"/>
              </a:ext>
            </a:extLst>
          </p:cNvPr>
          <p:cNvSpPr txBox="1"/>
          <p:nvPr/>
        </p:nvSpPr>
        <p:spPr>
          <a:xfrm>
            <a:off x="9465173" y="6488777"/>
            <a:ext cx="2572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圖片來源</a:t>
            </a:r>
            <a:r>
              <a:rPr lang="en-US" altLang="zh-TW" sz="1200" dirty="0"/>
              <a:t>: </a:t>
            </a:r>
            <a:r>
              <a:rPr lang="en-US" altLang="zh-TW" sz="1200" dirty="0">
                <a:hlinkClick r:id="rId5"/>
              </a:rPr>
              <a:t>Computer History Museum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243DE7-5716-D2BE-3615-2D637C99B9AF}"/>
              </a:ext>
            </a:extLst>
          </p:cNvPr>
          <p:cNvSpPr txBox="1"/>
          <p:nvPr/>
        </p:nvSpPr>
        <p:spPr>
          <a:xfrm>
            <a:off x="5521883" y="4509773"/>
            <a:ext cx="2572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圖片來源</a:t>
            </a:r>
            <a:r>
              <a:rPr lang="en-US" altLang="zh-TW" sz="1200" dirty="0"/>
              <a:t>: </a:t>
            </a:r>
            <a:r>
              <a:rPr lang="en-US" altLang="zh-TW" sz="1200" dirty="0">
                <a:hlinkClick r:id="rId5"/>
              </a:rPr>
              <a:t>Computer History Museum</a:t>
            </a:r>
            <a:endParaRPr lang="zh-TW" altLang="en-US" sz="12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4398EBB-14CD-A476-6428-A2BB1B63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597" y="597715"/>
            <a:ext cx="3044523" cy="39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72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號: 五邊形 196">
            <a:extLst>
              <a:ext uri="{FF2B5EF4-FFF2-40B4-BE49-F238E27FC236}">
                <a16:creationId xmlns:a16="http://schemas.microsoft.com/office/drawing/2014/main" id="{1D0EB394-4980-6941-B0CE-0FEFA3E2D876}"/>
              </a:ext>
            </a:extLst>
          </p:cNvPr>
          <p:cNvSpPr/>
          <p:nvPr/>
        </p:nvSpPr>
        <p:spPr>
          <a:xfrm>
            <a:off x="0" y="0"/>
            <a:ext cx="2692400" cy="5238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mbria" panose="02040503050406030204" pitchFamily="18" charset="0"/>
                <a:ea typeface="標楷體" panose="03000509000000000000" pitchFamily="65" charset="-120"/>
              </a:rPr>
              <a:t>電腦簡史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AF101B-0692-F41C-80BA-D38B87FBC4A9}"/>
              </a:ext>
            </a:extLst>
          </p:cNvPr>
          <p:cNvSpPr txBox="1"/>
          <p:nvPr/>
        </p:nvSpPr>
        <p:spPr>
          <a:xfrm>
            <a:off x="1346200" y="1761399"/>
            <a:ext cx="2331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latin typeface="Cambria" panose="02040503050406030204" pitchFamily="18" charset="0"/>
                <a:ea typeface="標楷體" panose="03000509000000000000" pitchFamily="65" charset="-120"/>
              </a:rPr>
              <a:t>IBM 7090</a:t>
            </a:r>
            <a:endParaRPr kumimoji="1" lang="zh-TW" altLang="en-US" sz="4000" dirty="0">
              <a:latin typeface="Cambria" panose="020405030504060302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A7FACA4-4FB6-6965-1735-BBD46C943139}"/>
              </a:ext>
            </a:extLst>
          </p:cNvPr>
          <p:cNvGrpSpPr/>
          <p:nvPr/>
        </p:nvGrpSpPr>
        <p:grpSpPr>
          <a:xfrm>
            <a:off x="533399" y="792116"/>
            <a:ext cx="3518647" cy="826246"/>
            <a:chOff x="1229091" y="477031"/>
            <a:chExt cx="3518647" cy="826246"/>
          </a:xfrm>
        </p:grpSpPr>
        <p:pic>
          <p:nvPicPr>
            <p:cNvPr id="6" name="圖形 5" descr="燈泡與齒輪 外框">
              <a:extLst>
                <a:ext uri="{FF2B5EF4-FFF2-40B4-BE49-F238E27FC236}">
                  <a16:creationId xmlns:a16="http://schemas.microsoft.com/office/drawing/2014/main" id="{7A65B210-2474-61EE-DE2F-F2CE06B2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9091" y="477031"/>
              <a:ext cx="826246" cy="826246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844C449-5150-85EF-6FEA-67D7EE9C331B}"/>
                </a:ext>
              </a:extLst>
            </p:cNvPr>
            <p:cNvSpPr txBox="1"/>
            <p:nvPr/>
          </p:nvSpPr>
          <p:spPr>
            <a:xfrm>
              <a:off x="2055338" y="669285"/>
              <a:ext cx="2692400" cy="5847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2000">
                  <a:schemeClr val="accent4">
                    <a:lumMod val="40000"/>
                    <a:lumOff val="60000"/>
                  </a:schemeClr>
                </a:gs>
                <a:gs pos="43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TW" altLang="en-US" sz="3200" dirty="0">
                  <a:latin typeface="Cambria" panose="02040503050406030204" pitchFamily="18" charset="0"/>
                  <a:ea typeface="標楷體" panose="03000509000000000000" pitchFamily="65" charset="-120"/>
                </a:rPr>
                <a:t>第二代系統</a:t>
              </a:r>
              <a:endParaRPr lang="zh-TW" altLang="en-US" sz="3200" dirty="0">
                <a:latin typeface="Cambria" panose="020405030504060302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3D9EE28-9F3A-8509-B033-25895EB8E6E4}"/>
              </a:ext>
            </a:extLst>
          </p:cNvPr>
          <p:cNvSpPr txBox="1"/>
          <p:nvPr/>
        </p:nvSpPr>
        <p:spPr>
          <a:xfrm>
            <a:off x="8508432" y="6473484"/>
            <a:ext cx="3331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圖片來源</a:t>
            </a:r>
            <a:r>
              <a:rPr lang="en-US" altLang="zh-TW" sz="1200" dirty="0"/>
              <a:t>: </a:t>
            </a:r>
            <a:r>
              <a:rPr lang="en-US" altLang="zh-TW" sz="1200" dirty="0">
                <a:hlinkClick r:id="rId5"/>
              </a:rPr>
              <a:t>Columbia University Computing History</a:t>
            </a:r>
            <a:endParaRPr lang="zh-TW" altLang="en-US" sz="1200" dirty="0"/>
          </a:p>
        </p:txBody>
      </p:sp>
      <p:pic>
        <p:nvPicPr>
          <p:cNvPr id="4" name="Picture 2" descr="IBM 7090 at NASA">
            <a:extLst>
              <a:ext uri="{FF2B5EF4-FFF2-40B4-BE49-F238E27FC236}">
                <a16:creationId xmlns:a16="http://schemas.microsoft.com/office/drawing/2014/main" id="{F1F9F9F6-D327-5AD6-68DF-823F47DEF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31" y="2469285"/>
            <a:ext cx="6348367" cy="400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9B20FE-7262-4473-658E-7AB7F0A5FF85}"/>
              </a:ext>
            </a:extLst>
          </p:cNvPr>
          <p:cNvSpPr txBox="1"/>
          <p:nvPr/>
        </p:nvSpPr>
        <p:spPr>
          <a:xfrm>
            <a:off x="958981" y="2806669"/>
            <a:ext cx="3105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第一台電晶體計算機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23C009-F46F-AE32-63EC-5D3EFC1E6C5D}"/>
              </a:ext>
            </a:extLst>
          </p:cNvPr>
          <p:cNvSpPr txBox="1"/>
          <p:nvPr/>
        </p:nvSpPr>
        <p:spPr>
          <a:xfrm>
            <a:off x="958981" y="3589667"/>
            <a:ext cx="3105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使用穿孔卡片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400C5B-A75F-B2FE-AE74-131DE381D8C2}"/>
              </a:ext>
            </a:extLst>
          </p:cNvPr>
          <p:cNvSpPr txBox="1"/>
          <p:nvPr/>
        </p:nvSpPr>
        <p:spPr>
          <a:xfrm>
            <a:off x="958981" y="4372665"/>
            <a:ext cx="3105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32K</a:t>
            </a:r>
            <a:r>
              <a:rPr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內存</a:t>
            </a:r>
          </a:p>
        </p:txBody>
      </p:sp>
    </p:spTree>
    <p:extLst>
      <p:ext uri="{BB962C8B-B14F-4D97-AF65-F5344CB8AC3E}">
        <p14:creationId xmlns:p14="http://schemas.microsoft.com/office/powerpoint/2010/main" val="294337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號: 五邊形 196">
            <a:extLst>
              <a:ext uri="{FF2B5EF4-FFF2-40B4-BE49-F238E27FC236}">
                <a16:creationId xmlns:a16="http://schemas.microsoft.com/office/drawing/2014/main" id="{1D0EB394-4980-6941-B0CE-0FEFA3E2D876}"/>
              </a:ext>
            </a:extLst>
          </p:cNvPr>
          <p:cNvSpPr/>
          <p:nvPr/>
        </p:nvSpPr>
        <p:spPr>
          <a:xfrm>
            <a:off x="0" y="0"/>
            <a:ext cx="2692400" cy="5238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mbria" panose="02040503050406030204" pitchFamily="18" charset="0"/>
                <a:ea typeface="標楷體" panose="03000509000000000000" pitchFamily="65" charset="-120"/>
              </a:rPr>
              <a:t>電腦簡史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A7FACA4-4FB6-6965-1735-BBD46C943139}"/>
              </a:ext>
            </a:extLst>
          </p:cNvPr>
          <p:cNvGrpSpPr/>
          <p:nvPr/>
        </p:nvGrpSpPr>
        <p:grpSpPr>
          <a:xfrm>
            <a:off x="533399" y="792116"/>
            <a:ext cx="3518647" cy="826246"/>
            <a:chOff x="1229091" y="477031"/>
            <a:chExt cx="3518647" cy="826246"/>
          </a:xfrm>
        </p:grpSpPr>
        <p:pic>
          <p:nvPicPr>
            <p:cNvPr id="6" name="圖形 5" descr="燈泡與齒輪 外框">
              <a:extLst>
                <a:ext uri="{FF2B5EF4-FFF2-40B4-BE49-F238E27FC236}">
                  <a16:creationId xmlns:a16="http://schemas.microsoft.com/office/drawing/2014/main" id="{7A65B210-2474-61EE-DE2F-F2CE06B2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9091" y="477031"/>
              <a:ext cx="826246" cy="826246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844C449-5150-85EF-6FEA-67D7EE9C331B}"/>
                </a:ext>
              </a:extLst>
            </p:cNvPr>
            <p:cNvSpPr txBox="1"/>
            <p:nvPr/>
          </p:nvSpPr>
          <p:spPr>
            <a:xfrm>
              <a:off x="2055338" y="669285"/>
              <a:ext cx="2692400" cy="5847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2000">
                  <a:schemeClr val="accent4">
                    <a:lumMod val="40000"/>
                    <a:lumOff val="60000"/>
                  </a:schemeClr>
                </a:gs>
                <a:gs pos="43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TW" altLang="en-US" sz="3200" dirty="0">
                  <a:latin typeface="Cambria" panose="02040503050406030204" pitchFamily="18" charset="0"/>
                  <a:ea typeface="標楷體" panose="03000509000000000000" pitchFamily="65" charset="-120"/>
                </a:rPr>
                <a:t>第二代系統</a:t>
              </a:r>
              <a:endParaRPr lang="zh-TW" altLang="en-US" sz="3200" dirty="0">
                <a:latin typeface="Cambria" panose="02040503050406030204" pitchFamily="18" charset="0"/>
                <a:ea typeface="標楷體" panose="03000509000000000000" pitchFamily="65" charset="-120"/>
              </a:endParaRPr>
            </a:p>
          </p:txBody>
        </p:sp>
      </p:grpSp>
      <p:graphicFrame>
        <p:nvGraphicFramePr>
          <p:cNvPr id="10" name="表格 13">
            <a:extLst>
              <a:ext uri="{FF2B5EF4-FFF2-40B4-BE49-F238E27FC236}">
                <a16:creationId xmlns:a16="http://schemas.microsoft.com/office/drawing/2014/main" id="{1E85092F-935F-0BFF-8BFD-3E49A13CA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95986"/>
              </p:ext>
            </p:extLst>
          </p:nvPr>
        </p:nvGraphicFramePr>
        <p:xfrm>
          <a:off x="5163544" y="180066"/>
          <a:ext cx="67704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056">
                  <a:extLst>
                    <a:ext uri="{9D8B030D-6E8A-4147-A177-3AD203B41FA5}">
                      <a16:colId xmlns:a16="http://schemas.microsoft.com/office/drawing/2014/main" val="4277387634"/>
                    </a:ext>
                  </a:extLst>
                </a:gridCol>
                <a:gridCol w="971185">
                  <a:extLst>
                    <a:ext uri="{9D8B030D-6E8A-4147-A177-3AD203B41FA5}">
                      <a16:colId xmlns:a16="http://schemas.microsoft.com/office/drawing/2014/main" val="4245747860"/>
                    </a:ext>
                  </a:extLst>
                </a:gridCol>
                <a:gridCol w="876376">
                  <a:extLst>
                    <a:ext uri="{9D8B030D-6E8A-4147-A177-3AD203B41FA5}">
                      <a16:colId xmlns:a16="http://schemas.microsoft.com/office/drawing/2014/main" val="2638907777"/>
                    </a:ext>
                  </a:extLst>
                </a:gridCol>
                <a:gridCol w="960984">
                  <a:extLst>
                    <a:ext uri="{9D8B030D-6E8A-4147-A177-3AD203B41FA5}">
                      <a16:colId xmlns:a16="http://schemas.microsoft.com/office/drawing/2014/main" val="2769605587"/>
                    </a:ext>
                  </a:extLst>
                </a:gridCol>
                <a:gridCol w="960984">
                  <a:extLst>
                    <a:ext uri="{9D8B030D-6E8A-4147-A177-3AD203B41FA5}">
                      <a16:colId xmlns:a16="http://schemas.microsoft.com/office/drawing/2014/main" val="62059923"/>
                    </a:ext>
                  </a:extLst>
                </a:gridCol>
                <a:gridCol w="1336836">
                  <a:extLst>
                    <a:ext uri="{9D8B030D-6E8A-4147-A177-3AD203B41FA5}">
                      <a16:colId xmlns:a16="http://schemas.microsoft.com/office/drawing/2014/main" val="223516618"/>
                    </a:ext>
                  </a:extLst>
                </a:gridCol>
              </a:tblGrid>
              <a:tr h="333269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型號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701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704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709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7090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7094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953938"/>
                  </a:ext>
                </a:extLst>
              </a:tr>
              <a:tr h="333269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發表年代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1952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1955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1958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1960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1962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860989"/>
                  </a:ext>
                </a:extLst>
              </a:tr>
              <a:tr h="333269"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CPU</a:t>
                      </a:r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技術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真空管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真空管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真空管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電晶體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電晶體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342293"/>
                  </a:ext>
                </a:extLst>
              </a:tr>
              <a:tr h="333269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週期時間</a:t>
                      </a:r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(</a:t>
                      </a:r>
                      <a:r>
                        <a:rPr lang="en-US" altLang="zh-TW" sz="1800" baseline="0" dirty="0" err="1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uS</a:t>
                      </a:r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)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30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12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12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2.18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2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989088"/>
                  </a:ext>
                </a:extLst>
              </a:tr>
              <a:tr h="333269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記憶體大小</a:t>
                      </a:r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(K)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2~4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4~32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32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32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32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879799"/>
                  </a:ext>
                </a:extLst>
              </a:tr>
              <a:tr h="333269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操作碼數目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24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80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140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169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185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43962"/>
                  </a:ext>
                </a:extLst>
              </a:tr>
              <a:tr h="333269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硬體浮點運算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是</a:t>
                      </a:r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(</a:t>
                      </a:r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雙精度</a:t>
                      </a:r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)</a:t>
                      </a:r>
                      <a:endParaRPr lang="zh-TW" altLang="en-US" sz="1800" baseline="0" dirty="0">
                        <a:latin typeface="Times New Roman" panose="02020603050405020304" pitchFamily="18" charset="0"/>
                        <a:ea typeface="BiauKai" panose="02010601000101010101" pitchFamily="2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028336"/>
                  </a:ext>
                </a:extLst>
              </a:tr>
              <a:tr h="333269"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I/O</a:t>
                      </a:r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重疊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350896"/>
                  </a:ext>
                </a:extLst>
              </a:tr>
              <a:tr h="333269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指令擷取重疊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Times New Roman" panose="02020603050405020304" pitchFamily="18" charset="0"/>
                          <a:ea typeface="BiauKai" panose="02010601000101010101" pitchFamily="2" charset="-120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705096"/>
                  </a:ext>
                </a:extLst>
              </a:tr>
            </a:tbl>
          </a:graphicData>
        </a:graphic>
      </p:graphicFrame>
      <p:sp>
        <p:nvSpPr>
          <p:cNvPr id="14" name="矩形: 圓角 14">
            <a:extLst>
              <a:ext uri="{FF2B5EF4-FFF2-40B4-BE49-F238E27FC236}">
                <a16:creationId xmlns:a16="http://schemas.microsoft.com/office/drawing/2014/main" id="{A4916177-FCC5-6D12-298A-09257DEDCB8B}"/>
              </a:ext>
            </a:extLst>
          </p:cNvPr>
          <p:cNvSpPr/>
          <p:nvPr/>
        </p:nvSpPr>
        <p:spPr>
          <a:xfrm>
            <a:off x="5322038" y="3840006"/>
            <a:ext cx="1440000" cy="4371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  <a:endParaRPr lang="zh-TW" alt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E43D897-C1CC-D656-EE36-B2829C003292}"/>
              </a:ext>
            </a:extLst>
          </p:cNvPr>
          <p:cNvSpPr/>
          <p:nvPr/>
        </p:nvSpPr>
        <p:spPr>
          <a:xfrm>
            <a:off x="7476192" y="3840006"/>
            <a:ext cx="1733926" cy="4371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Multiplexor</a:t>
            </a:r>
            <a:endParaRPr lang="zh-TW" alt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: 圓角 14">
            <a:extLst>
              <a:ext uri="{FF2B5EF4-FFF2-40B4-BE49-F238E27FC236}">
                <a16:creationId xmlns:a16="http://schemas.microsoft.com/office/drawing/2014/main" id="{8161634B-631D-7877-C5F9-7C42EA02CFE5}"/>
              </a:ext>
            </a:extLst>
          </p:cNvPr>
          <p:cNvSpPr/>
          <p:nvPr/>
        </p:nvSpPr>
        <p:spPr>
          <a:xfrm>
            <a:off x="9879110" y="3840006"/>
            <a:ext cx="1440000" cy="4371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Memory</a:t>
            </a:r>
            <a:endParaRPr lang="zh-TW" alt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: 圓角 14">
            <a:extLst>
              <a:ext uri="{FF2B5EF4-FFF2-40B4-BE49-F238E27FC236}">
                <a16:creationId xmlns:a16="http://schemas.microsoft.com/office/drawing/2014/main" id="{BF4CC549-DDB1-F8DB-82F4-3ABA180F67ED}"/>
              </a:ext>
            </a:extLst>
          </p:cNvPr>
          <p:cNvSpPr/>
          <p:nvPr/>
        </p:nvSpPr>
        <p:spPr>
          <a:xfrm>
            <a:off x="5322038" y="4640106"/>
            <a:ext cx="6042235" cy="4371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Data Channel</a:t>
            </a:r>
            <a:endParaRPr lang="zh-TW" alt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: 圓角 14">
            <a:extLst>
              <a:ext uri="{FF2B5EF4-FFF2-40B4-BE49-F238E27FC236}">
                <a16:creationId xmlns:a16="http://schemas.microsoft.com/office/drawing/2014/main" id="{E0C11235-D169-A85D-A347-DCABF9B59292}"/>
              </a:ext>
            </a:extLst>
          </p:cNvPr>
          <p:cNvSpPr/>
          <p:nvPr/>
        </p:nvSpPr>
        <p:spPr>
          <a:xfrm>
            <a:off x="5562600" y="5553237"/>
            <a:ext cx="457200" cy="11002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印表機</a:t>
            </a:r>
          </a:p>
        </p:txBody>
      </p:sp>
      <p:sp>
        <p:nvSpPr>
          <p:cNvPr id="20" name="矩形: 圓角 14">
            <a:extLst>
              <a:ext uri="{FF2B5EF4-FFF2-40B4-BE49-F238E27FC236}">
                <a16:creationId xmlns:a16="http://schemas.microsoft.com/office/drawing/2014/main" id="{5F4E8E73-76B8-454C-FD26-2F17BED55BA4}"/>
              </a:ext>
            </a:extLst>
          </p:cNvPr>
          <p:cNvSpPr/>
          <p:nvPr/>
        </p:nvSpPr>
        <p:spPr>
          <a:xfrm>
            <a:off x="6587192" y="5553236"/>
            <a:ext cx="457200" cy="11002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打卡機</a:t>
            </a:r>
          </a:p>
        </p:txBody>
      </p:sp>
      <p:sp>
        <p:nvSpPr>
          <p:cNvPr id="21" name="矩形: 圓角 14">
            <a:extLst>
              <a:ext uri="{FF2B5EF4-FFF2-40B4-BE49-F238E27FC236}">
                <a16:creationId xmlns:a16="http://schemas.microsoft.com/office/drawing/2014/main" id="{557612E8-635F-2FD1-4516-3522D4F9CC0E}"/>
              </a:ext>
            </a:extLst>
          </p:cNvPr>
          <p:cNvSpPr/>
          <p:nvPr/>
        </p:nvSpPr>
        <p:spPr>
          <a:xfrm>
            <a:off x="7611784" y="5553236"/>
            <a:ext cx="457200" cy="11002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磁鼓</a:t>
            </a:r>
          </a:p>
        </p:txBody>
      </p:sp>
      <p:sp>
        <p:nvSpPr>
          <p:cNvPr id="22" name="矩形: 圓角 14">
            <a:extLst>
              <a:ext uri="{FF2B5EF4-FFF2-40B4-BE49-F238E27FC236}">
                <a16:creationId xmlns:a16="http://schemas.microsoft.com/office/drawing/2014/main" id="{9930402C-DA01-9989-F605-4EF2DFEAC8F4}"/>
              </a:ext>
            </a:extLst>
          </p:cNvPr>
          <p:cNvSpPr/>
          <p:nvPr/>
        </p:nvSpPr>
        <p:spPr>
          <a:xfrm>
            <a:off x="8636376" y="5553235"/>
            <a:ext cx="457200" cy="11002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磁帶</a:t>
            </a:r>
          </a:p>
        </p:txBody>
      </p:sp>
      <p:sp>
        <p:nvSpPr>
          <p:cNvPr id="23" name="矩形: 圓角 14">
            <a:extLst>
              <a:ext uri="{FF2B5EF4-FFF2-40B4-BE49-F238E27FC236}">
                <a16:creationId xmlns:a16="http://schemas.microsoft.com/office/drawing/2014/main" id="{742B3947-8121-E651-5053-615B91120547}"/>
              </a:ext>
            </a:extLst>
          </p:cNvPr>
          <p:cNvSpPr/>
          <p:nvPr/>
        </p:nvSpPr>
        <p:spPr>
          <a:xfrm>
            <a:off x="9657605" y="5553234"/>
            <a:ext cx="457200" cy="11002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讀卡機</a:t>
            </a:r>
          </a:p>
        </p:txBody>
      </p:sp>
      <p:sp>
        <p:nvSpPr>
          <p:cNvPr id="24" name="矩形: 圓角 14">
            <a:extLst>
              <a:ext uri="{FF2B5EF4-FFF2-40B4-BE49-F238E27FC236}">
                <a16:creationId xmlns:a16="http://schemas.microsoft.com/office/drawing/2014/main" id="{53C1A922-A143-F83B-1716-D1CB8D6921AE}"/>
              </a:ext>
            </a:extLst>
          </p:cNvPr>
          <p:cNvSpPr/>
          <p:nvPr/>
        </p:nvSpPr>
        <p:spPr>
          <a:xfrm>
            <a:off x="10678834" y="5553233"/>
            <a:ext cx="457200" cy="11002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其他</a:t>
            </a: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60EE7C8A-F3AF-2EE9-4281-0E6A1CC4EAFE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762038" y="4058604"/>
            <a:ext cx="7141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EC4A5A6-27C1-3A0A-D1E3-C59263875A5F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9210118" y="4058604"/>
            <a:ext cx="6689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278D9008-1343-C15D-F5B4-EF529CD2F04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343155" y="4277202"/>
            <a:ext cx="1" cy="43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5431CD33-9DE3-2101-1101-0146AE563E5C}"/>
              </a:ext>
            </a:extLst>
          </p:cNvPr>
          <p:cNvCxnSpPr>
            <a:stCxn id="19" idx="0"/>
          </p:cNvCxnSpPr>
          <p:nvPr/>
        </p:nvCxnSpPr>
        <p:spPr>
          <a:xfrm flipV="1">
            <a:off x="5791200" y="4912202"/>
            <a:ext cx="0" cy="46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680DED74-85EB-67FC-B7DA-941F0774F2DC}"/>
              </a:ext>
            </a:extLst>
          </p:cNvPr>
          <p:cNvCxnSpPr>
            <a:cxnSpLocks/>
          </p:cNvCxnSpPr>
          <p:nvPr/>
        </p:nvCxnSpPr>
        <p:spPr>
          <a:xfrm flipV="1">
            <a:off x="6858000" y="5077302"/>
            <a:ext cx="0" cy="46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2982BF4-3E1C-C389-D65F-29823BA637FC}"/>
              </a:ext>
            </a:extLst>
          </p:cNvPr>
          <p:cNvCxnSpPr>
            <a:cxnSpLocks/>
          </p:cNvCxnSpPr>
          <p:nvPr/>
        </p:nvCxnSpPr>
        <p:spPr>
          <a:xfrm flipV="1">
            <a:off x="7835900" y="5077298"/>
            <a:ext cx="0" cy="46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BAB6DCF7-06D5-B641-F710-878C85A2E236}"/>
              </a:ext>
            </a:extLst>
          </p:cNvPr>
          <p:cNvCxnSpPr>
            <a:cxnSpLocks/>
          </p:cNvCxnSpPr>
          <p:nvPr/>
        </p:nvCxnSpPr>
        <p:spPr>
          <a:xfrm flipV="1">
            <a:off x="8839200" y="5077298"/>
            <a:ext cx="0" cy="46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1E7986ED-832E-5EA3-0121-690857875800}"/>
              </a:ext>
            </a:extLst>
          </p:cNvPr>
          <p:cNvCxnSpPr>
            <a:cxnSpLocks/>
          </p:cNvCxnSpPr>
          <p:nvPr/>
        </p:nvCxnSpPr>
        <p:spPr>
          <a:xfrm flipV="1">
            <a:off x="9891810" y="5077298"/>
            <a:ext cx="0" cy="46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87B5535A-AEBD-6630-9658-BDCA45DEAAE5}"/>
              </a:ext>
            </a:extLst>
          </p:cNvPr>
          <p:cNvCxnSpPr>
            <a:cxnSpLocks/>
          </p:cNvCxnSpPr>
          <p:nvPr/>
        </p:nvCxnSpPr>
        <p:spPr>
          <a:xfrm flipV="1">
            <a:off x="10934700" y="5077298"/>
            <a:ext cx="0" cy="46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13">
            <a:extLst>
              <a:ext uri="{FF2B5EF4-FFF2-40B4-BE49-F238E27FC236}">
                <a16:creationId xmlns:a16="http://schemas.microsoft.com/office/drawing/2014/main" id="{59F3A70A-821F-E857-2D1A-75B4A006E5B4}"/>
              </a:ext>
            </a:extLst>
          </p:cNvPr>
          <p:cNvSpPr/>
          <p:nvPr/>
        </p:nvSpPr>
        <p:spPr>
          <a:xfrm>
            <a:off x="520400" y="2078857"/>
            <a:ext cx="1651599" cy="3976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增快效能</a:t>
            </a:r>
          </a:p>
        </p:txBody>
      </p:sp>
      <p:sp>
        <p:nvSpPr>
          <p:cNvPr id="41" name="矩形: 圓角 13">
            <a:extLst>
              <a:ext uri="{FF2B5EF4-FFF2-40B4-BE49-F238E27FC236}">
                <a16:creationId xmlns:a16="http://schemas.microsoft.com/office/drawing/2014/main" id="{6704AF38-3113-E561-211E-A10F9319DD2C}"/>
              </a:ext>
            </a:extLst>
          </p:cNvPr>
          <p:cNvSpPr/>
          <p:nvPr/>
        </p:nvSpPr>
        <p:spPr>
          <a:xfrm>
            <a:off x="533845" y="2726484"/>
            <a:ext cx="1651599" cy="3976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增大容量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7155788-94F7-243F-F2BD-BACFFF0C84CC}"/>
              </a:ext>
            </a:extLst>
          </p:cNvPr>
          <p:cNvSpPr txBox="1"/>
          <p:nvPr/>
        </p:nvSpPr>
        <p:spPr>
          <a:xfrm>
            <a:off x="2459486" y="2078857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BiauKai" panose="02010601000101010101" pitchFamily="2" charset="-120"/>
              </a:rPr>
              <a:t>週期時間：</a:t>
            </a:r>
            <a:r>
              <a:rPr lang="en-US" altLang="zh-TW" sz="1800" baseline="0" dirty="0">
                <a:latin typeface="Times New Roman" panose="02020603050405020304" pitchFamily="18" charset="0"/>
                <a:ea typeface="BiauKai" panose="02010601000101010101" pitchFamily="2" charset="-120"/>
              </a:rPr>
              <a:t>30us → 2us</a:t>
            </a:r>
            <a:endParaRPr lang="zh-TW" altLang="en-US" sz="1800" baseline="0" dirty="0">
              <a:latin typeface="Times New Roman" panose="02020603050405020304" pitchFamily="18" charset="0"/>
              <a:ea typeface="BiauKai" panose="02010601000101010101" pitchFamily="2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535C8B9-B76C-F0E8-C867-7B984F736342}"/>
              </a:ext>
            </a:extLst>
          </p:cNvPr>
          <p:cNvSpPr txBox="1"/>
          <p:nvPr/>
        </p:nvSpPr>
        <p:spPr>
          <a:xfrm>
            <a:off x="2459486" y="274063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BiauKai" panose="02010601000101010101" pitchFamily="2" charset="-120"/>
              </a:rPr>
              <a:t>記憶體：</a:t>
            </a:r>
            <a:r>
              <a:rPr lang="en-US" altLang="zh-TW" dirty="0">
                <a:latin typeface="Times New Roman" panose="02020603050405020304" pitchFamily="18" charset="0"/>
                <a:ea typeface="BiauKai" panose="02010601000101010101" pitchFamily="2" charset="-120"/>
              </a:rPr>
              <a:t>2K</a:t>
            </a:r>
            <a:r>
              <a:rPr lang="en-US" altLang="zh-TW" sz="1800" baseline="0" dirty="0">
                <a:latin typeface="Times New Roman" panose="02020603050405020304" pitchFamily="18" charset="0"/>
                <a:ea typeface="BiauKai" panose="02010601000101010101" pitchFamily="2" charset="-120"/>
              </a:rPr>
              <a:t> → </a:t>
            </a:r>
            <a:r>
              <a:rPr lang="en-US" altLang="zh-TW" dirty="0">
                <a:latin typeface="Times New Roman" panose="02020603050405020304" pitchFamily="18" charset="0"/>
                <a:ea typeface="BiauKai" panose="02010601000101010101" pitchFamily="2" charset="-120"/>
              </a:rPr>
              <a:t>32K</a:t>
            </a:r>
            <a:endParaRPr lang="zh-TW" altLang="en-US" sz="1800" baseline="0" dirty="0">
              <a:latin typeface="Times New Roman" panose="02020603050405020304" pitchFamily="18" charset="0"/>
              <a:ea typeface="BiauKai" panose="02010601000101010101" pitchFamily="2" charset="-120"/>
            </a:endParaRPr>
          </a:p>
        </p:txBody>
      </p:sp>
      <p:sp>
        <p:nvSpPr>
          <p:cNvPr id="45" name="矩形: 圓角 14">
            <a:extLst>
              <a:ext uri="{FF2B5EF4-FFF2-40B4-BE49-F238E27FC236}">
                <a16:creationId xmlns:a16="http://schemas.microsoft.com/office/drawing/2014/main" id="{52B757D2-F2AD-C1B6-091D-1C2390774F86}"/>
              </a:ext>
            </a:extLst>
          </p:cNvPr>
          <p:cNvSpPr/>
          <p:nvPr/>
        </p:nvSpPr>
        <p:spPr>
          <a:xfrm>
            <a:off x="520399" y="3567641"/>
            <a:ext cx="2959395" cy="4371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多工器（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Multiplexor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</p:txBody>
      </p:sp>
      <p:sp>
        <p:nvSpPr>
          <p:cNvPr id="46" name="矩形: 圓角 14">
            <a:extLst>
              <a:ext uri="{FF2B5EF4-FFF2-40B4-BE49-F238E27FC236}">
                <a16:creationId xmlns:a16="http://schemas.microsoft.com/office/drawing/2014/main" id="{61DB66F4-476F-C57D-C546-D55BDDB15ECE}"/>
              </a:ext>
            </a:extLst>
          </p:cNvPr>
          <p:cNvSpPr/>
          <p:nvPr/>
        </p:nvSpPr>
        <p:spPr>
          <a:xfrm>
            <a:off x="520399" y="4877380"/>
            <a:ext cx="3798338" cy="4371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資料通道（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Data Channel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B26F0DA-B7F4-E510-A11B-198D6C45308F}"/>
              </a:ext>
            </a:extLst>
          </p:cNvPr>
          <p:cNvSpPr txBox="1"/>
          <p:nvPr/>
        </p:nvSpPr>
        <p:spPr>
          <a:xfrm>
            <a:off x="1228518" y="42152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讓所有設備都能獨立地運作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2AE4B88-9C7C-2B75-D9E4-24438DCB3513}"/>
              </a:ext>
            </a:extLst>
          </p:cNvPr>
          <p:cNvSpPr txBox="1"/>
          <p:nvPr/>
        </p:nvSpPr>
        <p:spPr>
          <a:xfrm>
            <a:off x="673741" y="5585289"/>
            <a:ext cx="422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獨立的</a:t>
            </a:r>
            <a:r>
              <a:rPr kumimoji="1" lang="en-US" altLang="zh-TW" dirty="0">
                <a:latin typeface="BiauKai" panose="02010601000101010101" pitchFamily="2" charset="-120"/>
                <a:ea typeface="BiauKai" panose="02010601000101010101" pitchFamily="2" charset="-120"/>
              </a:rPr>
              <a:t>I/O</a:t>
            </a:r>
            <a:r>
              <a:rPr kumimoji="1"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模組，具備處理器與指令集</a:t>
            </a:r>
            <a:endParaRPr kumimoji="1" lang="en-US" altLang="zh-TW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BiauKai" panose="02010601000101010101" pitchFamily="2" charset="-120"/>
                <a:ea typeface="BiauKai" panose="02010601000101010101" pitchFamily="2" charset="-120"/>
              </a:rPr>
              <a:t>CPU</a:t>
            </a:r>
            <a:r>
              <a:rPr kumimoji="1"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不用再執行細微的</a:t>
            </a:r>
            <a:r>
              <a:rPr kumimoji="1" lang="en-US" altLang="zh-TW" dirty="0">
                <a:latin typeface="BiauKai" panose="02010601000101010101" pitchFamily="2" charset="-120"/>
                <a:ea typeface="BiauKai" panose="02010601000101010101" pitchFamily="2" charset="-120"/>
              </a:rPr>
              <a:t>I/O</a:t>
            </a:r>
            <a:r>
              <a:rPr kumimoji="1"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指令</a:t>
            </a:r>
            <a:endParaRPr kumimoji="1" lang="en-US" altLang="zh-TW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減輕</a:t>
            </a:r>
            <a:r>
              <a:rPr kumimoji="1" lang="en-US" altLang="zh-TW" dirty="0">
                <a:latin typeface="BiauKai" panose="02010601000101010101" pitchFamily="2" charset="-120"/>
                <a:ea typeface="BiauKai" panose="02010601000101010101" pitchFamily="2" charset="-120"/>
              </a:rPr>
              <a:t>CPU</a:t>
            </a:r>
            <a:r>
              <a:rPr kumimoji="1"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資料處理的負擔</a:t>
            </a:r>
          </a:p>
        </p:txBody>
      </p:sp>
    </p:spTree>
    <p:extLst>
      <p:ext uri="{BB962C8B-B14F-4D97-AF65-F5344CB8AC3E}">
        <p14:creationId xmlns:p14="http://schemas.microsoft.com/office/powerpoint/2010/main" val="283610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號: 五邊形 196">
            <a:extLst>
              <a:ext uri="{FF2B5EF4-FFF2-40B4-BE49-F238E27FC236}">
                <a16:creationId xmlns:a16="http://schemas.microsoft.com/office/drawing/2014/main" id="{CB904433-BE30-095C-2986-3F0736ACFAA8}"/>
              </a:ext>
            </a:extLst>
          </p:cNvPr>
          <p:cNvSpPr/>
          <p:nvPr/>
        </p:nvSpPr>
        <p:spPr>
          <a:xfrm>
            <a:off x="0" y="0"/>
            <a:ext cx="2692400" cy="5238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mbria" panose="02040503050406030204" pitchFamily="18" charset="0"/>
                <a:ea typeface="標楷體" panose="03000509000000000000" pitchFamily="65" charset="-120"/>
              </a:rPr>
              <a:t>電腦簡史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827BE4-D378-039D-AFFE-6D68048D4236}"/>
              </a:ext>
            </a:extLst>
          </p:cNvPr>
          <p:cNvGrpSpPr/>
          <p:nvPr/>
        </p:nvGrpSpPr>
        <p:grpSpPr>
          <a:xfrm>
            <a:off x="533399" y="792116"/>
            <a:ext cx="3518647" cy="826246"/>
            <a:chOff x="1229091" y="477031"/>
            <a:chExt cx="3518647" cy="826246"/>
          </a:xfrm>
        </p:grpSpPr>
        <p:pic>
          <p:nvPicPr>
            <p:cNvPr id="4" name="圖形 3" descr="燈泡與齒輪 外框">
              <a:extLst>
                <a:ext uri="{FF2B5EF4-FFF2-40B4-BE49-F238E27FC236}">
                  <a16:creationId xmlns:a16="http://schemas.microsoft.com/office/drawing/2014/main" id="{9924EAEA-0FFA-2E51-3D45-44525519E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9091" y="477031"/>
              <a:ext cx="826246" cy="826246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E8DAE52-0261-10EE-5232-45F6E394B06E}"/>
                </a:ext>
              </a:extLst>
            </p:cNvPr>
            <p:cNvSpPr txBox="1"/>
            <p:nvPr/>
          </p:nvSpPr>
          <p:spPr>
            <a:xfrm>
              <a:off x="2055338" y="669285"/>
              <a:ext cx="2692400" cy="5847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2000">
                  <a:schemeClr val="accent4">
                    <a:lumMod val="40000"/>
                    <a:lumOff val="60000"/>
                  </a:schemeClr>
                </a:gs>
                <a:gs pos="43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TW" altLang="en-US" sz="3200" dirty="0">
                  <a:latin typeface="Cambria" panose="02040503050406030204" pitchFamily="18" charset="0"/>
                  <a:ea typeface="標楷體" panose="03000509000000000000" pitchFamily="65" charset="-120"/>
                </a:rPr>
                <a:t>第三代系統</a:t>
              </a:r>
              <a:endParaRPr lang="zh-TW" altLang="en-US" sz="3200" dirty="0">
                <a:latin typeface="Cambria" panose="020405030504060302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5AFDB4-B6EC-2563-7714-A2904864FA5A}"/>
              </a:ext>
            </a:extLst>
          </p:cNvPr>
          <p:cNvSpPr txBox="1"/>
          <p:nvPr/>
        </p:nvSpPr>
        <p:spPr>
          <a:xfrm>
            <a:off x="310385" y="2009248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基本元件：</a:t>
            </a:r>
            <a:endParaRPr kumimoji="1" lang="en-US" altLang="zh-TW" sz="2400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積體電路 </a:t>
            </a:r>
            <a:r>
              <a:rPr kumimoji="1" lang="en-US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(</a:t>
            </a:r>
            <a:r>
              <a:rPr kumimoji="1" lang="en" altLang="zh-TW" sz="2400" dirty="0">
                <a:latin typeface="BiauKai" panose="02010601000101010101" pitchFamily="2" charset="-120"/>
                <a:ea typeface="BiauKai" panose="02010601000101010101" pitchFamily="2" charset="-120"/>
              </a:rPr>
              <a:t>Integrated Circuits, IC)</a:t>
            </a:r>
            <a:endParaRPr kumimoji="1" lang="zh-TW" altLang="en-US" sz="24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4B4AAE-DB50-4F32-08A7-6634C312A420}"/>
              </a:ext>
            </a:extLst>
          </p:cNvPr>
          <p:cNvSpPr txBox="1"/>
          <p:nvPr/>
        </p:nvSpPr>
        <p:spPr>
          <a:xfrm>
            <a:off x="1221736" y="42525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價格更便宜</a:t>
            </a:r>
          </a:p>
        </p:txBody>
      </p:sp>
      <p:sp>
        <p:nvSpPr>
          <p:cNvPr id="16" name="右彎箭號 15">
            <a:extLst>
              <a:ext uri="{FF2B5EF4-FFF2-40B4-BE49-F238E27FC236}">
                <a16:creationId xmlns:a16="http://schemas.microsoft.com/office/drawing/2014/main" id="{6C1E9BDC-12D2-D248-6527-4C15367FF627}"/>
              </a:ext>
            </a:extLst>
          </p:cNvPr>
          <p:cNvSpPr/>
          <p:nvPr/>
        </p:nvSpPr>
        <p:spPr>
          <a:xfrm flipV="1">
            <a:off x="557156" y="4252540"/>
            <a:ext cx="567159" cy="384084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C2B7729-D8D3-46BF-6421-47679720E196}"/>
              </a:ext>
            </a:extLst>
          </p:cNvPr>
          <p:cNvSpPr txBox="1"/>
          <p:nvPr/>
        </p:nvSpPr>
        <p:spPr>
          <a:xfrm>
            <a:off x="1221736" y="55947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BiauKai" panose="02010601000101010101" pitchFamily="2" charset="-120"/>
                <a:ea typeface="BiauKai" panose="02010601000101010101" pitchFamily="2" charset="-120"/>
              </a:rPr>
              <a:t>效率更高</a:t>
            </a:r>
          </a:p>
        </p:txBody>
      </p:sp>
      <p:sp>
        <p:nvSpPr>
          <p:cNvPr id="18" name="右彎箭號 17">
            <a:extLst>
              <a:ext uri="{FF2B5EF4-FFF2-40B4-BE49-F238E27FC236}">
                <a16:creationId xmlns:a16="http://schemas.microsoft.com/office/drawing/2014/main" id="{CAA30B9C-3244-B518-9A1F-2983983CED4C}"/>
              </a:ext>
            </a:extLst>
          </p:cNvPr>
          <p:cNvSpPr/>
          <p:nvPr/>
        </p:nvSpPr>
        <p:spPr>
          <a:xfrm flipV="1">
            <a:off x="557156" y="5594790"/>
            <a:ext cx="567159" cy="384084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243DE7-5716-D2BE-3615-2D637C99B9AF}"/>
              </a:ext>
            </a:extLst>
          </p:cNvPr>
          <p:cNvSpPr txBox="1"/>
          <p:nvPr/>
        </p:nvSpPr>
        <p:spPr>
          <a:xfrm>
            <a:off x="10696545" y="6295863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圖片來源</a:t>
            </a:r>
            <a:r>
              <a:rPr lang="en-US" altLang="zh-TW" sz="1200" dirty="0"/>
              <a:t>: </a:t>
            </a:r>
            <a:r>
              <a:rPr lang="en-US" altLang="zh-TW" sz="1200" dirty="0">
                <a:hlinkClick r:id="rId5"/>
              </a:rPr>
              <a:t>Wikipedia</a:t>
            </a:r>
            <a:endParaRPr lang="zh-TW" altLang="en-US" sz="1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964C47-D396-CC68-EAEE-9FB4EC7C5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395" y="945368"/>
            <a:ext cx="3556885" cy="216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60815C-D925-5991-34D6-8E8C74B29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311" y="4135863"/>
            <a:ext cx="3109238" cy="2160000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A478AC6F-7212-4E72-31CC-664E251E86C0}"/>
              </a:ext>
            </a:extLst>
          </p:cNvPr>
          <p:cNvSpPr/>
          <p:nvPr/>
        </p:nvSpPr>
        <p:spPr>
          <a:xfrm>
            <a:off x="10883121" y="3749512"/>
            <a:ext cx="1127580" cy="3863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NOR IC</a:t>
            </a:r>
            <a:endParaRPr kumimoji="1" lang="zh-TW" alt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CDB2FDC-72DA-EBB6-C095-84DF6CA3A09C}"/>
              </a:ext>
            </a:extLst>
          </p:cNvPr>
          <p:cNvGrpSpPr/>
          <p:nvPr/>
        </p:nvGrpSpPr>
        <p:grpSpPr>
          <a:xfrm>
            <a:off x="9161489" y="523875"/>
            <a:ext cx="2770881" cy="2797950"/>
            <a:chOff x="5376177" y="4026511"/>
            <a:chExt cx="2770881" cy="279795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F56E8E5-7257-6ADF-DCBA-D66DE037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5643144" y="4145896"/>
              <a:ext cx="2160000" cy="2693933"/>
            </a:xfrm>
            <a:prstGeom prst="rect">
              <a:avLst/>
            </a:prstGeom>
          </p:spPr>
        </p:pic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CDC90128-EE8E-AE16-90FF-53206FFC0285}"/>
                </a:ext>
              </a:extLst>
            </p:cNvPr>
            <p:cNvSpPr/>
            <p:nvPr/>
          </p:nvSpPr>
          <p:spPr>
            <a:xfrm>
              <a:off x="6715298" y="4026511"/>
              <a:ext cx="1278408" cy="38635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4-NAND IC</a:t>
              </a:r>
              <a:endParaRPr kumimoji="1"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AA5C772-356C-E30D-9277-95811C657DCF}"/>
                </a:ext>
              </a:extLst>
            </p:cNvPr>
            <p:cNvSpPr txBox="1"/>
            <p:nvPr/>
          </p:nvSpPr>
          <p:spPr>
            <a:xfrm>
              <a:off x="6646326" y="6547462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/>
                <a:t>圖片來源</a:t>
              </a:r>
              <a:r>
                <a:rPr lang="en-US" altLang="zh-TW" sz="1200" dirty="0"/>
                <a:t>: </a:t>
              </a:r>
              <a:r>
                <a:rPr lang="en-US" altLang="zh-TW" sz="1200" dirty="0">
                  <a:hlinkClick r:id="rId9"/>
                </a:rPr>
                <a:t>Wikipedia</a:t>
              </a:r>
              <a:endParaRPr lang="zh-TW" altLang="en-US" sz="1200" dirty="0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BAA2CA5-2E32-39C3-18C8-AFEBB3D85B68}"/>
              </a:ext>
            </a:extLst>
          </p:cNvPr>
          <p:cNvSpPr txBox="1"/>
          <p:nvPr/>
        </p:nvSpPr>
        <p:spPr>
          <a:xfrm>
            <a:off x="7111548" y="3082922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圖片來源</a:t>
            </a:r>
            <a:r>
              <a:rPr lang="en-US" altLang="zh-TW" sz="1200" dirty="0"/>
              <a:t>: </a:t>
            </a:r>
            <a:r>
              <a:rPr lang="en-US" altLang="zh-TW" sz="1200" dirty="0">
                <a:hlinkClick r:id="rId5"/>
              </a:rPr>
              <a:t>Wikipedia</a:t>
            </a:r>
            <a:endParaRPr lang="zh-TW" altLang="en-US" sz="1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73484BEB-90F0-AE98-AE98-5C14223B81DB}"/>
              </a:ext>
            </a:extLst>
          </p:cNvPr>
          <p:cNvSpPr/>
          <p:nvPr/>
        </p:nvSpPr>
        <p:spPr>
          <a:xfrm>
            <a:off x="5829300" y="552966"/>
            <a:ext cx="2771536" cy="3863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1958 first integrated circuit</a:t>
            </a:r>
            <a:endParaRPr kumimoji="1" lang="zh-TW" altLang="en-US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DCF9571-1FC9-F31E-91E1-5A6C5F9CB4A4}"/>
              </a:ext>
            </a:extLst>
          </p:cNvPr>
          <p:cNvGrpSpPr/>
          <p:nvPr/>
        </p:nvGrpSpPr>
        <p:grpSpPr>
          <a:xfrm>
            <a:off x="5188895" y="3749512"/>
            <a:ext cx="3603808" cy="2823350"/>
            <a:chOff x="8823160" y="552966"/>
            <a:chExt cx="3603808" cy="282335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668C87B-68C2-9CCB-7291-0218EB4A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23160" y="931507"/>
              <a:ext cx="3224257" cy="2160000"/>
            </a:xfrm>
            <a:prstGeom prst="rect">
              <a:avLst/>
            </a:prstGeom>
          </p:spPr>
        </p:pic>
        <p:sp>
          <p:nvSpPr>
            <p:cNvPr id="26" name="圓角矩形 25">
              <a:extLst>
                <a:ext uri="{FF2B5EF4-FFF2-40B4-BE49-F238E27FC236}">
                  <a16:creationId xmlns:a16="http://schemas.microsoft.com/office/drawing/2014/main" id="{35201B9E-504F-9880-B998-7FBFBB4DF2BC}"/>
                </a:ext>
              </a:extLst>
            </p:cNvPr>
            <p:cNvSpPr/>
            <p:nvPr/>
          </p:nvSpPr>
          <p:spPr>
            <a:xfrm>
              <a:off x="9161162" y="552966"/>
              <a:ext cx="2771536" cy="38635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1961 First Silicon IC Chip</a:t>
              </a:r>
              <a:endParaRPr kumimoji="1"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F941B24E-EEE1-9DEE-54DF-E30EA096D5F0}"/>
                </a:ext>
              </a:extLst>
            </p:cNvPr>
            <p:cNvSpPr txBox="1"/>
            <p:nvPr/>
          </p:nvSpPr>
          <p:spPr>
            <a:xfrm>
              <a:off x="10072541" y="3099317"/>
              <a:ext cx="23544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/>
                <a:t>圖片來源</a:t>
              </a:r>
              <a:r>
                <a:rPr lang="en-US" altLang="zh-TW" sz="1200" dirty="0"/>
                <a:t>: </a:t>
              </a:r>
              <a:r>
                <a:rPr lang="en-US" altLang="zh-TW" sz="1200" dirty="0">
                  <a:hlinkClick r:id="rId11"/>
                </a:rPr>
                <a:t>The Chip History Center</a:t>
              </a:r>
              <a:endParaRPr lang="zh-TW" altLang="en-US" sz="1200" dirty="0"/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988558D-0A00-100B-9974-4DE825AA6A20}"/>
              </a:ext>
            </a:extLst>
          </p:cNvPr>
          <p:cNvSpPr txBox="1"/>
          <p:nvPr/>
        </p:nvSpPr>
        <p:spPr>
          <a:xfrm>
            <a:off x="789587" y="2956965"/>
            <a:ext cx="3218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zh-TW" altLang="en-US" sz="1800" dirty="0">
                <a:latin typeface="BiauKai" panose="02010601000101010101" pitchFamily="2" charset="-120"/>
                <a:ea typeface="BiauKai" panose="02010601000101010101" pitchFamily="2" charset="-120"/>
              </a:rPr>
              <a:t>離散元件被個別地製造</a:t>
            </a:r>
            <a:endParaRPr lang="en-US" altLang="zh-TW" sz="1800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marL="0" lvl="1"/>
            <a:r>
              <a:rPr lang="zh-TW" altLang="en-US" sz="1800" dirty="0">
                <a:latin typeface="BiauKai" panose="02010601000101010101" pitchFamily="2" charset="-120"/>
                <a:ea typeface="BiauKai" panose="02010601000101010101" pitchFamily="2" charset="-120"/>
              </a:rPr>
              <a:t>而且使用單一容器封裝</a:t>
            </a:r>
            <a:endParaRPr lang="en-GB" altLang="zh-TW" sz="18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EAFD08-346E-D92D-B86E-4578C11F61BE}"/>
              </a:ext>
            </a:extLst>
          </p:cNvPr>
          <p:cNvSpPr txBox="1"/>
          <p:nvPr/>
        </p:nvSpPr>
        <p:spPr>
          <a:xfrm>
            <a:off x="533399" y="6127822"/>
            <a:ext cx="3731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effectLst/>
                <a:latin typeface="BiauKai" panose="02010601000101010101" pitchFamily="2" charset="-120"/>
                <a:ea typeface="BiauKai" panose="02010601000101010101" pitchFamily="2" charset="-120"/>
              </a:rPr>
              <a:t>元件之間的訊號轉換可以更為快速</a:t>
            </a:r>
            <a:endParaRPr lang="en-US" altLang="zh-TW" b="0" i="0" dirty="0">
              <a:effectLst/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r>
              <a:rPr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所需消耗電力更小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C0104C9-4C7D-D243-C710-2C138E3E2546}"/>
              </a:ext>
            </a:extLst>
          </p:cNvPr>
          <p:cNvSpPr txBox="1"/>
          <p:nvPr/>
        </p:nvSpPr>
        <p:spPr>
          <a:xfrm>
            <a:off x="486119" y="4830925"/>
            <a:ext cx="4217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effectLst/>
                <a:latin typeface="BiauKai" panose="02010601000101010101" pitchFamily="2" charset="-120"/>
                <a:ea typeface="BiauKai" panose="02010601000101010101" pitchFamily="2" charset="-120"/>
              </a:rPr>
              <a:t>將所有的電子元件直接印製成一個晶片</a:t>
            </a:r>
            <a:endParaRPr lang="zh-TW" altLang="en-US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46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號: 五邊形 196">
            <a:extLst>
              <a:ext uri="{FF2B5EF4-FFF2-40B4-BE49-F238E27FC236}">
                <a16:creationId xmlns:a16="http://schemas.microsoft.com/office/drawing/2014/main" id="{1D0EB394-4980-6941-B0CE-0FEFA3E2D876}"/>
              </a:ext>
            </a:extLst>
          </p:cNvPr>
          <p:cNvSpPr/>
          <p:nvPr/>
        </p:nvSpPr>
        <p:spPr>
          <a:xfrm>
            <a:off x="0" y="0"/>
            <a:ext cx="2692400" cy="5238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mbria" panose="02040503050406030204" pitchFamily="18" charset="0"/>
                <a:ea typeface="標楷體" panose="03000509000000000000" pitchFamily="65" charset="-120"/>
              </a:rPr>
              <a:t>電腦簡史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AF101B-0692-F41C-80BA-D38B87FBC4A9}"/>
              </a:ext>
            </a:extLst>
          </p:cNvPr>
          <p:cNvSpPr txBox="1"/>
          <p:nvPr/>
        </p:nvSpPr>
        <p:spPr>
          <a:xfrm>
            <a:off x="1346200" y="1761399"/>
            <a:ext cx="6249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latin typeface="Cambria" panose="02040503050406030204" pitchFamily="18" charset="0"/>
                <a:ea typeface="標楷體" panose="03000509000000000000" pitchFamily="65" charset="-120"/>
              </a:rPr>
              <a:t>IBM System 360 – Model 50</a:t>
            </a:r>
            <a:endParaRPr kumimoji="1" lang="zh-TW" altLang="en-US" sz="4000" dirty="0">
              <a:latin typeface="Cambria" panose="020405030504060302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A7FACA4-4FB6-6965-1735-BBD46C943139}"/>
              </a:ext>
            </a:extLst>
          </p:cNvPr>
          <p:cNvGrpSpPr/>
          <p:nvPr/>
        </p:nvGrpSpPr>
        <p:grpSpPr>
          <a:xfrm>
            <a:off x="533399" y="792116"/>
            <a:ext cx="3518647" cy="826246"/>
            <a:chOff x="1229091" y="477031"/>
            <a:chExt cx="3518647" cy="826246"/>
          </a:xfrm>
        </p:grpSpPr>
        <p:pic>
          <p:nvPicPr>
            <p:cNvPr id="6" name="圖形 5" descr="燈泡與齒輪 外框">
              <a:extLst>
                <a:ext uri="{FF2B5EF4-FFF2-40B4-BE49-F238E27FC236}">
                  <a16:creationId xmlns:a16="http://schemas.microsoft.com/office/drawing/2014/main" id="{7A65B210-2474-61EE-DE2F-F2CE06B2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9091" y="477031"/>
              <a:ext cx="826246" cy="826246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844C449-5150-85EF-6FEA-67D7EE9C331B}"/>
                </a:ext>
              </a:extLst>
            </p:cNvPr>
            <p:cNvSpPr txBox="1"/>
            <p:nvPr/>
          </p:nvSpPr>
          <p:spPr>
            <a:xfrm>
              <a:off x="2055338" y="669285"/>
              <a:ext cx="2692400" cy="5847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2000">
                  <a:schemeClr val="accent4">
                    <a:lumMod val="40000"/>
                    <a:lumOff val="60000"/>
                  </a:schemeClr>
                </a:gs>
                <a:gs pos="43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TW" altLang="en-US" sz="3200" dirty="0">
                  <a:latin typeface="Cambria" panose="02040503050406030204" pitchFamily="18" charset="0"/>
                  <a:ea typeface="標楷體" panose="03000509000000000000" pitchFamily="65" charset="-120"/>
                </a:rPr>
                <a:t>第三代系統</a:t>
              </a:r>
              <a:endParaRPr lang="zh-TW" altLang="en-US" sz="3200" dirty="0">
                <a:latin typeface="Cambria" panose="020405030504060302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3D9EE28-9F3A-8509-B033-25895EB8E6E4}"/>
              </a:ext>
            </a:extLst>
          </p:cNvPr>
          <p:cNvSpPr txBox="1"/>
          <p:nvPr/>
        </p:nvSpPr>
        <p:spPr>
          <a:xfrm>
            <a:off x="10563970" y="6207750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圖片來源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 err="1">
                <a:hlinkClick r:id="rId5"/>
              </a:rPr>
              <a:t>wikipedia</a:t>
            </a:r>
            <a:endParaRPr lang="zh-TW" altLang="en-US" sz="1200" dirty="0"/>
          </a:p>
        </p:txBody>
      </p:sp>
      <p:pic>
        <p:nvPicPr>
          <p:cNvPr id="2050" name="Picture 2" descr="Volkswagen 汽車公司中的 System 360 Model 50。圖片來源：Wikipedia">
            <a:extLst>
              <a:ext uri="{FF2B5EF4-FFF2-40B4-BE49-F238E27FC236}">
                <a16:creationId xmlns:a16="http://schemas.microsoft.com/office/drawing/2014/main" id="{8335D983-3458-DF38-237D-92438900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367" y="2578887"/>
            <a:ext cx="5645687" cy="36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EB20A20-007E-6015-FB42-64841E15B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413463"/>
              </p:ext>
            </p:extLst>
          </p:nvPr>
        </p:nvGraphicFramePr>
        <p:xfrm>
          <a:off x="533399" y="3462959"/>
          <a:ext cx="5413357" cy="22240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515966">
                  <a:extLst>
                    <a:ext uri="{9D8B030D-6E8A-4147-A177-3AD203B41FA5}">
                      <a16:colId xmlns:a16="http://schemas.microsoft.com/office/drawing/2014/main" val="3074138871"/>
                    </a:ext>
                  </a:extLst>
                </a:gridCol>
                <a:gridCol w="897391">
                  <a:extLst>
                    <a:ext uri="{9D8B030D-6E8A-4147-A177-3AD203B41FA5}">
                      <a16:colId xmlns:a16="http://schemas.microsoft.com/office/drawing/2014/main" val="357913887"/>
                    </a:ext>
                  </a:extLst>
                </a:gridCol>
              </a:tblGrid>
              <a:tr h="323954">
                <a:tc>
                  <a:txBody>
                    <a:bodyPr/>
                    <a:lstStyle/>
                    <a:p>
                      <a:pPr fontAlgn="t"/>
                      <a:r>
                        <a:rPr lang="en" sz="1800">
                          <a:solidFill>
                            <a:srgbClr val="555555"/>
                          </a:solidFill>
                          <a:effectLst/>
                        </a:rPr>
                        <a:t>Decimal add (5 + 5 digits)</a:t>
                      </a:r>
                    </a:p>
                  </a:txBody>
                  <a:tcPr marL="27881" marR="46469" marT="74350" marB="4646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800">
                          <a:solidFill>
                            <a:srgbClr val="555555"/>
                          </a:solidFill>
                          <a:effectLst/>
                        </a:rPr>
                        <a:t>50,000</a:t>
                      </a:r>
                    </a:p>
                  </a:txBody>
                  <a:tcPr marL="27881" marR="46469" marT="74350" marB="46469"/>
                </a:tc>
                <a:extLst>
                  <a:ext uri="{0D108BD9-81ED-4DB2-BD59-A6C34878D82A}">
                    <a16:rowId xmlns:a16="http://schemas.microsoft.com/office/drawing/2014/main" val="4002338629"/>
                  </a:ext>
                </a:extLst>
              </a:tr>
              <a:tr h="440301">
                <a:tc>
                  <a:txBody>
                    <a:bodyPr/>
                    <a:lstStyle/>
                    <a:p>
                      <a:pPr fontAlgn="t"/>
                      <a:r>
                        <a:rPr lang="en" sz="1800" dirty="0">
                          <a:solidFill>
                            <a:srgbClr val="555555"/>
                          </a:solidFill>
                          <a:effectLst/>
                        </a:rPr>
                        <a:t>Fixed point add (1 word + 1 word) (32 bits)</a:t>
                      </a:r>
                    </a:p>
                  </a:txBody>
                  <a:tcPr marL="27881" marR="46469" marT="74350" marB="4646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800">
                          <a:solidFill>
                            <a:srgbClr val="555555"/>
                          </a:solidFill>
                          <a:effectLst/>
                        </a:rPr>
                        <a:t>307,600</a:t>
                      </a:r>
                    </a:p>
                  </a:txBody>
                  <a:tcPr marL="27881" marR="46469" marT="74350" marB="46469"/>
                </a:tc>
                <a:extLst>
                  <a:ext uri="{0D108BD9-81ED-4DB2-BD59-A6C34878D82A}">
                    <a16:rowId xmlns:a16="http://schemas.microsoft.com/office/drawing/2014/main" val="2648120748"/>
                  </a:ext>
                </a:extLst>
              </a:tr>
              <a:tr h="440301">
                <a:tc>
                  <a:txBody>
                    <a:bodyPr/>
                    <a:lstStyle/>
                    <a:p>
                      <a:pPr fontAlgn="t"/>
                      <a:r>
                        <a:rPr lang="en" sz="1800" dirty="0">
                          <a:solidFill>
                            <a:srgbClr val="555555"/>
                          </a:solidFill>
                          <a:effectLst/>
                        </a:rPr>
                        <a:t>Fixed point multiply (1 word x 1 word)</a:t>
                      </a:r>
                    </a:p>
                  </a:txBody>
                  <a:tcPr marL="27881" marR="46469" marT="74350" marB="4646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800">
                          <a:solidFill>
                            <a:srgbClr val="555555"/>
                          </a:solidFill>
                          <a:effectLst/>
                        </a:rPr>
                        <a:t>36,000</a:t>
                      </a:r>
                    </a:p>
                  </a:txBody>
                  <a:tcPr marL="27881" marR="46469" marT="74350" marB="46469"/>
                </a:tc>
                <a:extLst>
                  <a:ext uri="{0D108BD9-81ED-4DB2-BD59-A6C34878D82A}">
                    <a16:rowId xmlns:a16="http://schemas.microsoft.com/office/drawing/2014/main" val="217784891"/>
                  </a:ext>
                </a:extLst>
              </a:tr>
              <a:tr h="440301">
                <a:tc>
                  <a:txBody>
                    <a:bodyPr/>
                    <a:lstStyle/>
                    <a:p>
                      <a:pPr fontAlgn="t"/>
                      <a:r>
                        <a:rPr lang="en" sz="1800">
                          <a:solidFill>
                            <a:srgbClr val="555555"/>
                          </a:solidFill>
                          <a:effectLst/>
                        </a:rPr>
                        <a:t>Fixed point divide (2 words div. by 1 word)</a:t>
                      </a:r>
                    </a:p>
                  </a:txBody>
                  <a:tcPr marL="27881" marR="46469" marT="74350" marB="4646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800">
                          <a:solidFill>
                            <a:srgbClr val="555555"/>
                          </a:solidFill>
                          <a:effectLst/>
                        </a:rPr>
                        <a:t>28,700</a:t>
                      </a:r>
                    </a:p>
                  </a:txBody>
                  <a:tcPr marL="27881" marR="46469" marT="74350" marB="46469"/>
                </a:tc>
                <a:extLst>
                  <a:ext uri="{0D108BD9-81ED-4DB2-BD59-A6C34878D82A}">
                    <a16:rowId xmlns:a16="http://schemas.microsoft.com/office/drawing/2014/main" val="3273663906"/>
                  </a:ext>
                </a:extLst>
              </a:tr>
              <a:tr h="508049">
                <a:tc>
                  <a:txBody>
                    <a:bodyPr/>
                    <a:lstStyle/>
                    <a:p>
                      <a:pPr fontAlgn="t"/>
                      <a:r>
                        <a:rPr lang="en" sz="1800" dirty="0">
                          <a:solidFill>
                            <a:srgbClr val="555555"/>
                          </a:solidFill>
                          <a:effectLst/>
                        </a:rPr>
                        <a:t>Floating point multiply (1 word x 1 word)</a:t>
                      </a:r>
                    </a:p>
                  </a:txBody>
                  <a:tcPr marL="27881" marR="46469" marT="74350" marB="46469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800" dirty="0">
                          <a:solidFill>
                            <a:srgbClr val="555555"/>
                          </a:solidFill>
                          <a:effectLst/>
                        </a:rPr>
                        <a:t>4</a:t>
                      </a:r>
                    </a:p>
                  </a:txBody>
                  <a:tcPr marL="27881" marR="46469" marT="74350" marB="46469"/>
                </a:tc>
                <a:extLst>
                  <a:ext uri="{0D108BD9-81ED-4DB2-BD59-A6C34878D82A}">
                    <a16:rowId xmlns:a16="http://schemas.microsoft.com/office/drawing/2014/main" val="2007496533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D73094F-4C4C-3B73-0CCE-855DF3720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607" y="3017255"/>
            <a:ext cx="451859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Neue-Light" panose="02000503000000020004" pitchFamily="2" charset="0"/>
              </a:rPr>
              <a:t>Typical arithmetic operations per second</a:t>
            </a:r>
          </a:p>
        </p:txBody>
      </p:sp>
    </p:spTree>
    <p:extLst>
      <p:ext uri="{BB962C8B-B14F-4D97-AF65-F5344CB8AC3E}">
        <p14:creationId xmlns:p14="http://schemas.microsoft.com/office/powerpoint/2010/main" val="67773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DA7FACA4-4FB6-6965-1735-BBD46C943139}"/>
              </a:ext>
            </a:extLst>
          </p:cNvPr>
          <p:cNvGrpSpPr/>
          <p:nvPr/>
        </p:nvGrpSpPr>
        <p:grpSpPr>
          <a:xfrm>
            <a:off x="533399" y="792116"/>
            <a:ext cx="3220454" cy="826246"/>
            <a:chOff x="1229091" y="477031"/>
            <a:chExt cx="3220454" cy="826246"/>
          </a:xfrm>
        </p:grpSpPr>
        <p:pic>
          <p:nvPicPr>
            <p:cNvPr id="6" name="圖形 5" descr="燈泡與齒輪 外框">
              <a:extLst>
                <a:ext uri="{FF2B5EF4-FFF2-40B4-BE49-F238E27FC236}">
                  <a16:creationId xmlns:a16="http://schemas.microsoft.com/office/drawing/2014/main" id="{7A65B210-2474-61EE-DE2F-F2CE06B2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9091" y="477031"/>
              <a:ext cx="826246" cy="826246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844C449-5150-85EF-6FEA-67D7EE9C331B}"/>
                </a:ext>
              </a:extLst>
            </p:cNvPr>
            <p:cNvSpPr txBox="1"/>
            <p:nvPr/>
          </p:nvSpPr>
          <p:spPr>
            <a:xfrm>
              <a:off x="2055338" y="669285"/>
              <a:ext cx="2394207" cy="5847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2000">
                  <a:schemeClr val="accent4">
                    <a:lumMod val="40000"/>
                    <a:lumOff val="60000"/>
                  </a:schemeClr>
                </a:gs>
                <a:gs pos="43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Cambria" panose="02040503050406030204" pitchFamily="18" charset="0"/>
                  <a:ea typeface="標楷體" panose="03000509000000000000" pitchFamily="65" charset="-120"/>
                </a:rPr>
                <a:t>摩爾定律</a:t>
              </a: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3913289-B915-CF95-88B8-A1C37D1EE5C2}"/>
              </a:ext>
            </a:extLst>
          </p:cNvPr>
          <p:cNvSpPr/>
          <p:nvPr/>
        </p:nvSpPr>
        <p:spPr>
          <a:xfrm>
            <a:off x="889745" y="1908650"/>
            <a:ext cx="7195750" cy="5847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Intel 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的創辦人摩爾 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Gordon Moore) 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1965 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年所發表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F0C3B2C-F307-7161-D813-89100FD8249C}"/>
              </a:ext>
            </a:extLst>
          </p:cNvPr>
          <p:cNvSpPr/>
          <p:nvPr/>
        </p:nvSpPr>
        <p:spPr>
          <a:xfrm>
            <a:off x="889745" y="2630587"/>
            <a:ext cx="7626748" cy="5847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可以放進單一晶片內的電晶體數目，每年將會成長一倍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89F5EC1-AB0E-DC58-7467-9FC01F758602}"/>
              </a:ext>
            </a:extLst>
          </p:cNvPr>
          <p:cNvSpPr/>
          <p:nvPr/>
        </p:nvSpPr>
        <p:spPr>
          <a:xfrm>
            <a:off x="889744" y="3429000"/>
            <a:ext cx="8381256" cy="5847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1970 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年代，摩爾定律成長步伐減緩，修正為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18 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個月成長一倍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BBEC5C0-B949-6A21-BA0A-C6B5B0B21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" t="2263" b="10852"/>
          <a:stretch/>
        </p:blipFill>
        <p:spPr bwMode="auto">
          <a:xfrm>
            <a:off x="6079541" y="4013774"/>
            <a:ext cx="6112459" cy="26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箭號: 五邊形 196">
            <a:extLst>
              <a:ext uri="{FF2B5EF4-FFF2-40B4-BE49-F238E27FC236}">
                <a16:creationId xmlns:a16="http://schemas.microsoft.com/office/drawing/2014/main" id="{7D3381FB-359B-18FF-DFEE-CE67C6389AED}"/>
              </a:ext>
            </a:extLst>
          </p:cNvPr>
          <p:cNvSpPr/>
          <p:nvPr/>
        </p:nvSpPr>
        <p:spPr>
          <a:xfrm>
            <a:off x="0" y="0"/>
            <a:ext cx="2692400" cy="5238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mbria" panose="02040503050406030204" pitchFamily="18" charset="0"/>
                <a:ea typeface="標楷體" panose="03000509000000000000" pitchFamily="65" charset="-120"/>
              </a:rPr>
              <a:t>電腦簡史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B775F9-D4A9-8EB5-822A-99C41AFB817C}"/>
              </a:ext>
            </a:extLst>
          </p:cNvPr>
          <p:cNvSpPr txBox="1"/>
          <p:nvPr/>
        </p:nvSpPr>
        <p:spPr>
          <a:xfrm>
            <a:off x="10391507" y="6581001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BiauKai" panose="02010601000101010101" pitchFamily="2" charset="-120"/>
                <a:ea typeface="BiauKai" panose="02010601000101010101" pitchFamily="2" charset="-120"/>
              </a:rPr>
              <a:t>圖片來源</a:t>
            </a:r>
            <a:r>
              <a:rPr lang="en-US" altLang="zh-TW" sz="1200" dirty="0">
                <a:latin typeface="BiauKai" panose="02010601000101010101" pitchFamily="2" charset="-120"/>
                <a:ea typeface="BiauKai" panose="02010601000101010101" pitchFamily="2" charset="-120"/>
              </a:rPr>
              <a:t>:</a:t>
            </a:r>
            <a:r>
              <a:rPr lang="zh-TW" altLang="en-US" sz="1200" dirty="0">
                <a:latin typeface="BiauKai" panose="02010601000101010101" pitchFamily="2" charset="-120"/>
                <a:ea typeface="BiauKai" panose="02010601000101010101" pitchFamily="2" charset="-120"/>
              </a:rPr>
              <a:t> 主要參考書籍</a:t>
            </a:r>
          </a:p>
        </p:txBody>
      </p:sp>
    </p:spTree>
    <p:extLst>
      <p:ext uri="{BB962C8B-B14F-4D97-AF65-F5344CB8AC3E}">
        <p14:creationId xmlns:p14="http://schemas.microsoft.com/office/powerpoint/2010/main" val="25645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向下箭號 17">
            <a:extLst>
              <a:ext uri="{FF2B5EF4-FFF2-40B4-BE49-F238E27FC236}">
                <a16:creationId xmlns:a16="http://schemas.microsoft.com/office/drawing/2014/main" id="{DAD2E91E-B803-585B-076C-B56913029062}"/>
              </a:ext>
            </a:extLst>
          </p:cNvPr>
          <p:cNvSpPr/>
          <p:nvPr/>
        </p:nvSpPr>
        <p:spPr>
          <a:xfrm>
            <a:off x="2603500" y="1752600"/>
            <a:ext cx="457200" cy="5105400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1469E1E-7F6D-5761-2298-E75A75523286}"/>
              </a:ext>
            </a:extLst>
          </p:cNvPr>
          <p:cNvGrpSpPr/>
          <p:nvPr/>
        </p:nvGrpSpPr>
        <p:grpSpPr>
          <a:xfrm>
            <a:off x="533399" y="792116"/>
            <a:ext cx="4749801" cy="826246"/>
            <a:chOff x="1229091" y="477031"/>
            <a:chExt cx="4749801" cy="826246"/>
          </a:xfrm>
        </p:grpSpPr>
        <p:pic>
          <p:nvPicPr>
            <p:cNvPr id="4" name="圖形 3" descr="燈泡與齒輪 外框">
              <a:extLst>
                <a:ext uri="{FF2B5EF4-FFF2-40B4-BE49-F238E27FC236}">
                  <a16:creationId xmlns:a16="http://schemas.microsoft.com/office/drawing/2014/main" id="{527FD7D9-684E-337B-997E-3604AA72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091" y="477031"/>
              <a:ext cx="826246" cy="826246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CDBC11B-7BE7-B44F-4BF1-22DA613CE470}"/>
                </a:ext>
              </a:extLst>
            </p:cNvPr>
            <p:cNvSpPr txBox="1"/>
            <p:nvPr/>
          </p:nvSpPr>
          <p:spPr>
            <a:xfrm>
              <a:off x="2055338" y="669285"/>
              <a:ext cx="3923554" cy="5847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2000">
                  <a:schemeClr val="accent4">
                    <a:lumMod val="40000"/>
                    <a:lumOff val="60000"/>
                  </a:schemeClr>
                </a:gs>
                <a:gs pos="43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Cambria" panose="02040503050406030204" pitchFamily="18" charset="0"/>
                  <a:ea typeface="標楷體" panose="03000509000000000000" pitchFamily="65" charset="-120"/>
                </a:rPr>
                <a:t>晶圓、晶片、邏輯閘</a:t>
              </a:r>
            </a:p>
          </p:txBody>
        </p:sp>
      </p:grpSp>
      <p:sp>
        <p:nvSpPr>
          <p:cNvPr id="6" name="箭號: 五邊形 196">
            <a:extLst>
              <a:ext uri="{FF2B5EF4-FFF2-40B4-BE49-F238E27FC236}">
                <a16:creationId xmlns:a16="http://schemas.microsoft.com/office/drawing/2014/main" id="{70927BF5-D965-088A-235C-9B415C6D8E9D}"/>
              </a:ext>
            </a:extLst>
          </p:cNvPr>
          <p:cNvSpPr/>
          <p:nvPr/>
        </p:nvSpPr>
        <p:spPr>
          <a:xfrm>
            <a:off x="0" y="0"/>
            <a:ext cx="2692400" cy="5238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mbria" panose="02040503050406030204" pitchFamily="18" charset="0"/>
                <a:ea typeface="標楷體" panose="03000509000000000000" pitchFamily="65" charset="-120"/>
              </a:rPr>
              <a:t>電腦簡史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BEC9D87-01EE-7B81-0BE4-6A39F785E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r="7351" b="8951"/>
          <a:stretch/>
        </p:blipFill>
        <p:spPr bwMode="auto">
          <a:xfrm>
            <a:off x="8595847" y="179441"/>
            <a:ext cx="3471359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CDF65E-0FB6-D165-2770-32B69A24A635}"/>
              </a:ext>
            </a:extLst>
          </p:cNvPr>
          <p:cNvSpPr txBox="1"/>
          <p:nvPr/>
        </p:nvSpPr>
        <p:spPr>
          <a:xfrm>
            <a:off x="10266713" y="3939532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BiauKai" panose="02010601000101010101" pitchFamily="2" charset="-120"/>
                <a:ea typeface="BiauKai" panose="02010601000101010101" pitchFamily="2" charset="-120"/>
              </a:rPr>
              <a:t>圖片來源</a:t>
            </a:r>
            <a:r>
              <a:rPr lang="en-US" altLang="zh-TW" sz="1200" dirty="0">
                <a:latin typeface="BiauKai" panose="02010601000101010101" pitchFamily="2" charset="-120"/>
                <a:ea typeface="BiauKai" panose="02010601000101010101" pitchFamily="2" charset="-120"/>
              </a:rPr>
              <a:t>:</a:t>
            </a:r>
            <a:r>
              <a:rPr lang="zh-TW" altLang="en-US" sz="1200" dirty="0">
                <a:latin typeface="BiauKai" panose="02010601000101010101" pitchFamily="2" charset="-120"/>
                <a:ea typeface="BiauKai" panose="02010601000101010101" pitchFamily="2" charset="-120"/>
              </a:rPr>
              <a:t> 主要參考書籍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B5C03F-F62C-B299-72E8-54EE891175E7}"/>
              </a:ext>
            </a:extLst>
          </p:cNvPr>
          <p:cNvSpPr/>
          <p:nvPr/>
        </p:nvSpPr>
        <p:spPr>
          <a:xfrm>
            <a:off x="1592024" y="1912331"/>
            <a:ext cx="249299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BiauKai" panose="02010601000101010101" pitchFamily="2" charset="-120"/>
                <a:ea typeface="BiauKai" panose="02010601000101010101" pitchFamily="2" charset="-120"/>
              </a:rPr>
              <a:t>沙子、矽熔煉、矽碇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B71F5B-C635-AE9F-2762-6CBD00761E28}"/>
              </a:ext>
            </a:extLst>
          </p:cNvPr>
          <p:cNvSpPr/>
          <p:nvPr/>
        </p:nvSpPr>
        <p:spPr>
          <a:xfrm>
            <a:off x="2104985" y="2442706"/>
            <a:ext cx="146706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BiauKai" panose="02010601000101010101" pitchFamily="2" charset="-120"/>
                <a:ea typeface="BiauKai" panose="02010601000101010101" pitchFamily="2" charset="-120"/>
              </a:rPr>
              <a:t>切割、晶圓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BE28EE-5DBF-6A6F-41DB-11DC43EF1611}"/>
              </a:ext>
            </a:extLst>
          </p:cNvPr>
          <p:cNvSpPr/>
          <p:nvPr/>
        </p:nvSpPr>
        <p:spPr>
          <a:xfrm>
            <a:off x="1976745" y="2973081"/>
            <a:ext cx="1723549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BiauKai" panose="02010601000101010101" pitchFamily="2" charset="-120"/>
                <a:ea typeface="BiauKai" panose="02010601000101010101" pitchFamily="2" charset="-120"/>
              </a:rPr>
              <a:t>光刻膠、光刻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3025AB-D147-EBF5-2C23-C950789F2FCA}"/>
              </a:ext>
            </a:extLst>
          </p:cNvPr>
          <p:cNvSpPr/>
          <p:nvPr/>
        </p:nvSpPr>
        <p:spPr>
          <a:xfrm>
            <a:off x="950823" y="3503456"/>
            <a:ext cx="377539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BiauKai" panose="02010601000101010101" pitchFamily="2" charset="-120"/>
                <a:ea typeface="BiauKai" panose="02010601000101010101" pitchFamily="2" charset="-120"/>
              </a:rPr>
              <a:t>溶解光刻膠、蝕刻、清除光刻膠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80E6EA-EF15-2F0B-C991-90821E58FF45}"/>
              </a:ext>
            </a:extLst>
          </p:cNvPr>
          <p:cNvSpPr/>
          <p:nvPr/>
        </p:nvSpPr>
        <p:spPr>
          <a:xfrm>
            <a:off x="950823" y="4033831"/>
            <a:ext cx="377539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BiauKai" panose="02010601000101010101" pitchFamily="2" charset="-120"/>
                <a:ea typeface="BiauKai" panose="02010601000101010101" pitchFamily="2" charset="-120"/>
              </a:rPr>
              <a:t>光刻膠、離子注入、清除光刻膠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FA7884-AE52-5CAB-FCEE-118833E70676}"/>
              </a:ext>
            </a:extLst>
          </p:cNvPr>
          <p:cNvSpPr/>
          <p:nvPr/>
        </p:nvSpPr>
        <p:spPr>
          <a:xfrm>
            <a:off x="1592024" y="4564206"/>
            <a:ext cx="249299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BiauKai" panose="02010601000101010101" pitchFamily="2" charset="-120"/>
                <a:ea typeface="BiauKai" panose="02010601000101010101" pitchFamily="2" charset="-120"/>
              </a:rPr>
              <a:t>晶體管、電鍍、銅層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FFF8B8-C668-4232-C18F-7949BB0178F3}"/>
              </a:ext>
            </a:extLst>
          </p:cNvPr>
          <p:cNvSpPr/>
          <p:nvPr/>
        </p:nvSpPr>
        <p:spPr>
          <a:xfrm>
            <a:off x="1976745" y="5094581"/>
            <a:ext cx="1723549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BiauKai" panose="02010601000101010101" pitchFamily="2" charset="-120"/>
                <a:ea typeface="BiauKai" panose="02010601000101010101" pitchFamily="2" charset="-120"/>
              </a:rPr>
              <a:t>拋光、金屬層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32AD39-36B3-7F4B-2A42-4138DB47ACA1}"/>
              </a:ext>
            </a:extLst>
          </p:cNvPr>
          <p:cNvSpPr/>
          <p:nvPr/>
        </p:nvSpPr>
        <p:spPr>
          <a:xfrm>
            <a:off x="950823" y="5624956"/>
            <a:ext cx="377539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BiauKai" panose="02010601000101010101" pitchFamily="2" charset="-120"/>
                <a:ea typeface="BiauKai" panose="02010601000101010101" pitchFamily="2" charset="-120"/>
              </a:rPr>
              <a:t>晶圓測試、晶圓切片、瑕疵內核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78941D-A2A8-8A65-87C2-1618C9DC567C}"/>
              </a:ext>
            </a:extLst>
          </p:cNvPr>
          <p:cNvSpPr/>
          <p:nvPr/>
        </p:nvSpPr>
        <p:spPr>
          <a:xfrm>
            <a:off x="1335544" y="6155334"/>
            <a:ext cx="300595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BiauKai" panose="02010601000101010101" pitchFamily="2" charset="-120"/>
                <a:ea typeface="BiauKai" panose="02010601000101010101" pitchFamily="2" charset="-120"/>
              </a:rPr>
              <a:t>單個內核、封裝、處理器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F11C089-D1B2-DB0E-E2E0-0CADF2C6E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10" y="153854"/>
            <a:ext cx="1826682" cy="84703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2117AD8-75D2-F84F-5177-0FFE86DDD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468" y="1094495"/>
            <a:ext cx="1446686" cy="124592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544439A-543E-1B25-C115-61262D566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1" y="1135454"/>
            <a:ext cx="882493" cy="111690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F801859-6DBD-4B97-19AD-651239DC3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11" y="3170391"/>
            <a:ext cx="1240460" cy="1598621"/>
          </a:xfrm>
          <a:prstGeom prst="rect">
            <a:avLst/>
          </a:prstGeom>
        </p:spPr>
      </p:pic>
      <p:pic>
        <p:nvPicPr>
          <p:cNvPr id="28" name="圖片 27" descr="一張含有 餐具 的圖片&#10;&#10;自動產生的描述">
            <a:extLst>
              <a:ext uri="{FF2B5EF4-FFF2-40B4-BE49-F238E27FC236}">
                <a16:creationId xmlns:a16="http://schemas.microsoft.com/office/drawing/2014/main" id="{3EA9744D-8B8E-5ED5-CE23-7BB8D6DD4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76" y="3066006"/>
            <a:ext cx="1804407" cy="61436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54EC0E0-1D99-558A-8218-52A891B67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75" y="2252359"/>
            <a:ext cx="1102421" cy="140618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7DC7888-1EF7-CA47-C5AE-E0F1ACA36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59" y="5150432"/>
            <a:ext cx="1804407" cy="104465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C8AEBC1-8DA4-01A7-3371-252922E022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9" y="4514598"/>
            <a:ext cx="1873977" cy="1058946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F3A99D7-7454-6A8F-04F0-70ECD86293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03" y="5825011"/>
            <a:ext cx="1451030" cy="91526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0AE2FE7-7FE0-5696-3E56-542CDBC83D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316" y="5194825"/>
            <a:ext cx="2020280" cy="1261280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D49EC5EE-53DB-CA54-7FE9-5C8799B482E3}"/>
              </a:ext>
            </a:extLst>
          </p:cNvPr>
          <p:cNvSpPr txBox="1"/>
          <p:nvPr/>
        </p:nvSpPr>
        <p:spPr>
          <a:xfrm>
            <a:off x="9746013" y="6581001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BiauKai" panose="02010601000101010101" pitchFamily="2" charset="-120"/>
                <a:ea typeface="BiauKai" panose="02010601000101010101" pitchFamily="2" charset="-120"/>
              </a:rPr>
              <a:t>圖片來源</a:t>
            </a:r>
            <a:r>
              <a:rPr lang="en-US" altLang="zh-TW" sz="1200" dirty="0">
                <a:latin typeface="BiauKai" panose="02010601000101010101" pitchFamily="2" charset="-120"/>
                <a:ea typeface="BiauKai" panose="02010601000101010101" pitchFamily="2" charset="-120"/>
              </a:rPr>
              <a:t>:</a:t>
            </a:r>
            <a:r>
              <a:rPr lang="zh-TW" altLang="en-US" sz="1200" dirty="0"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lang="en-US" altLang="zh-TW" sz="1200" dirty="0">
                <a:latin typeface="BiauKai" panose="02010601000101010101" pitchFamily="2" charset="-120"/>
                <a:ea typeface="BiauKai" panose="02010601000101010101" pitchFamily="2" charset="-120"/>
                <a:hlinkClick r:id="rId15"/>
              </a:rPr>
              <a:t>Intel</a:t>
            </a:r>
            <a:endParaRPr lang="zh-TW" altLang="en-US" sz="12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624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2A8C40BF-3021-8697-7623-15531554D80A}"/>
              </a:ext>
            </a:extLst>
          </p:cNvPr>
          <p:cNvGrpSpPr/>
          <p:nvPr/>
        </p:nvGrpSpPr>
        <p:grpSpPr>
          <a:xfrm>
            <a:off x="533399" y="792116"/>
            <a:ext cx="4749801" cy="826246"/>
            <a:chOff x="1229091" y="477031"/>
            <a:chExt cx="4749801" cy="826246"/>
          </a:xfrm>
        </p:grpSpPr>
        <p:pic>
          <p:nvPicPr>
            <p:cNvPr id="4" name="圖形 3" descr="燈泡與齒輪 外框">
              <a:extLst>
                <a:ext uri="{FF2B5EF4-FFF2-40B4-BE49-F238E27FC236}">
                  <a16:creationId xmlns:a16="http://schemas.microsoft.com/office/drawing/2014/main" id="{B295A4D6-0666-BAA8-DFF5-2E5562AE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091" y="477031"/>
              <a:ext cx="826246" cy="826246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A54E3EC-32ED-744F-5774-4AC2871E654B}"/>
                </a:ext>
              </a:extLst>
            </p:cNvPr>
            <p:cNvSpPr txBox="1"/>
            <p:nvPr/>
          </p:nvSpPr>
          <p:spPr>
            <a:xfrm>
              <a:off x="2055338" y="669285"/>
              <a:ext cx="3923554" cy="5847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2000">
                  <a:schemeClr val="accent4">
                    <a:lumMod val="40000"/>
                    <a:lumOff val="60000"/>
                  </a:schemeClr>
                </a:gs>
                <a:gs pos="43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Cambria" panose="02040503050406030204" pitchFamily="18" charset="0"/>
                  <a:ea typeface="標楷體" panose="03000509000000000000" pitchFamily="65" charset="-120"/>
                </a:rPr>
                <a:t>積體電路的成本</a:t>
              </a:r>
            </a:p>
          </p:txBody>
        </p:sp>
      </p:grpSp>
      <p:sp>
        <p:nvSpPr>
          <p:cNvPr id="6" name="箭號: 五邊形 196">
            <a:extLst>
              <a:ext uri="{FF2B5EF4-FFF2-40B4-BE49-F238E27FC236}">
                <a16:creationId xmlns:a16="http://schemas.microsoft.com/office/drawing/2014/main" id="{816EAE16-8272-B769-BAC5-5B998FC2A5FC}"/>
              </a:ext>
            </a:extLst>
          </p:cNvPr>
          <p:cNvSpPr/>
          <p:nvPr/>
        </p:nvSpPr>
        <p:spPr>
          <a:xfrm>
            <a:off x="0" y="0"/>
            <a:ext cx="2692400" cy="5238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mbria" panose="02040503050406030204" pitchFamily="18" charset="0"/>
                <a:ea typeface="標楷體" panose="03000509000000000000" pitchFamily="65" charset="-120"/>
              </a:rPr>
              <a:t>電腦簡史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F8AADF7-CF5D-EABA-7695-19D72E4967B4}"/>
              </a:ext>
            </a:extLst>
          </p:cNvPr>
          <p:cNvGrpSpPr/>
          <p:nvPr/>
        </p:nvGrpSpPr>
        <p:grpSpPr>
          <a:xfrm>
            <a:off x="7632701" y="2168939"/>
            <a:ext cx="3708400" cy="4183339"/>
            <a:chOff x="8178801" y="261937"/>
            <a:chExt cx="3708400" cy="41833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861BD35-5486-F3BE-672C-C54B1232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8801" y="261937"/>
              <a:ext cx="3708400" cy="37084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6615A78-6F78-DE89-339D-557A37A4926C}"/>
                </a:ext>
              </a:extLst>
            </p:cNvPr>
            <p:cNvSpPr/>
            <p:nvPr/>
          </p:nvSpPr>
          <p:spPr>
            <a:xfrm>
              <a:off x="8928100" y="2844800"/>
              <a:ext cx="368300" cy="3683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1C281A-08AF-68EE-4F6F-0A4F2E26BE20}"/>
                </a:ext>
              </a:extLst>
            </p:cNvPr>
            <p:cNvSpPr/>
            <p:nvPr/>
          </p:nvSpPr>
          <p:spPr>
            <a:xfrm>
              <a:off x="10033001" y="1747837"/>
              <a:ext cx="368300" cy="3683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F1814D0-E4E5-6BBA-33A1-2BFD66044BC4}"/>
                </a:ext>
              </a:extLst>
            </p:cNvPr>
            <p:cNvSpPr/>
            <p:nvPr/>
          </p:nvSpPr>
          <p:spPr>
            <a:xfrm>
              <a:off x="10756900" y="2476500"/>
              <a:ext cx="368300" cy="3683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44A4D66-3008-8549-A205-EAE3BCD6AF99}"/>
                </a:ext>
              </a:extLst>
            </p:cNvPr>
            <p:cNvSpPr/>
            <p:nvPr/>
          </p:nvSpPr>
          <p:spPr>
            <a:xfrm>
              <a:off x="9296400" y="628770"/>
              <a:ext cx="368300" cy="3683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205CAE0-B0E8-D369-3B4C-DC76884B2383}"/>
                </a:ext>
              </a:extLst>
            </p:cNvPr>
            <p:cNvSpPr txBox="1"/>
            <p:nvPr/>
          </p:nvSpPr>
          <p:spPr>
            <a:xfrm>
              <a:off x="11169650" y="40759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BiauKai" panose="02010601000101010101" pitchFamily="2" charset="-120"/>
                  <a:ea typeface="BiauKai" panose="02010601000101010101" pitchFamily="2" charset="-120"/>
                </a:rPr>
                <a:t>缺陷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2B46A0E-1C84-EF6B-C0BA-1478BEB0FFF7}"/>
                </a:ext>
              </a:extLst>
            </p:cNvPr>
            <p:cNvSpPr txBox="1"/>
            <p:nvPr/>
          </p:nvSpPr>
          <p:spPr>
            <a:xfrm>
              <a:off x="9709835" y="40381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BiauKai" panose="02010601000101010101" pitchFamily="2" charset="-120"/>
                  <a:ea typeface="BiauKai" panose="02010601000101010101" pitchFamily="2" charset="-120"/>
                </a:rPr>
                <a:t>晶粒</a:t>
              </a:r>
            </a:p>
          </p:txBody>
        </p: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AD582DC5-29D5-6285-52F2-D4A641B7FD25}"/>
                </a:ext>
              </a:extLst>
            </p:cNvPr>
            <p:cNvCxnSpPr>
              <a:cxnSpLocks/>
            </p:cNvCxnSpPr>
            <p:nvPr/>
          </p:nvCxnSpPr>
          <p:spPr>
            <a:xfrm>
              <a:off x="9842500" y="3407052"/>
              <a:ext cx="12700" cy="75723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C6A225E4-E6B6-7D27-F1C6-D1EA99881456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10941050" y="2844800"/>
              <a:ext cx="412750" cy="13194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E3C740F-C27C-6421-12D0-800719A8F457}"/>
                </a:ext>
              </a:extLst>
            </p:cNvPr>
            <p:cNvSpPr txBox="1"/>
            <p:nvPr/>
          </p:nvSpPr>
          <p:spPr>
            <a:xfrm>
              <a:off x="8443694" y="403867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BiauKai" panose="02010601000101010101" pitchFamily="2" charset="-120"/>
                  <a:ea typeface="BiauKai" panose="02010601000101010101" pitchFamily="2" charset="-120"/>
                </a:rPr>
                <a:t>晶圓</a:t>
              </a:r>
            </a:p>
          </p:txBody>
        </p: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662D8002-5120-5918-194A-10D1C8D864D4}"/>
                </a:ext>
              </a:extLst>
            </p:cNvPr>
            <p:cNvCxnSpPr>
              <a:cxnSpLocks/>
            </p:cNvCxnSpPr>
            <p:nvPr/>
          </p:nvCxnSpPr>
          <p:spPr>
            <a:xfrm>
              <a:off x="8407399" y="2932528"/>
              <a:ext cx="139702" cy="12317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8148FE6-06C7-3D94-743D-3777D5B38D81}"/>
                  </a:ext>
                </a:extLst>
              </p:cNvPr>
              <p:cNvSpPr txBox="1"/>
              <p:nvPr/>
            </p:nvSpPr>
            <p:spPr>
              <a:xfrm>
                <a:off x="626660" y="2432050"/>
                <a:ext cx="4753224" cy="8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TW" altLang="en-US" sz="2400" dirty="0">
                          <a:latin typeface="Cambria Math" panose="02040503050406030204" pitchFamily="18" charset="0"/>
                        </a:rPr>
                        <m:t>每晶粒成本</m:t>
                      </m:r>
                      <m:r>
                        <m:rPr>
                          <m:nor/>
                        </m:rPr>
                        <a:rPr kumimoji="1" lang="en-US" altLang="zh-TW" sz="240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TW" altLang="en-US" sz="2400" i="1" dirty="0">
                              <a:latin typeface="Cambria Math" panose="02040503050406030204" pitchFamily="18" charset="0"/>
                            </a:rPr>
                            <m:t>每晶圓成本</m:t>
                          </m:r>
                        </m:num>
                        <m:den>
                          <m:r>
                            <a:rPr kumimoji="1" lang="zh-TW" altLang="en-US" sz="2400" i="1" dirty="0">
                              <a:latin typeface="Cambria Math" panose="02040503050406030204" pitchFamily="18" charset="0"/>
                            </a:rPr>
                            <m:t>晶圓上晶粒數</m:t>
                          </m:r>
                          <m:r>
                            <a:rPr kumimoji="1" lang="en-US" altLang="zh-TW" sz="2400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zh-TW" altLang="en-US" sz="2400" i="1" dirty="0">
                              <a:latin typeface="Cambria Math" panose="02040503050406030204" pitchFamily="18" charset="0"/>
                            </a:rPr>
                            <m:t>良率</m:t>
                          </m:r>
                        </m:den>
                      </m:f>
                    </m:oMath>
                  </m:oMathPara>
                </a14:m>
                <a:endParaRPr kumimoji="1" lang="zh-TW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8148FE6-06C7-3D94-743D-3777D5B3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60" y="2432050"/>
                <a:ext cx="4753224" cy="869277"/>
              </a:xfrm>
              <a:prstGeom prst="rect">
                <a:avLst/>
              </a:prstGeom>
              <a:blipFill>
                <a:blip r:embed="rId5"/>
                <a:stretch>
                  <a:fillRect l="-267"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A8DAB5C-5BA7-8C0F-67F7-2982F35DF829}"/>
                  </a:ext>
                </a:extLst>
              </p:cNvPr>
              <p:cNvSpPr txBox="1"/>
              <p:nvPr/>
            </p:nvSpPr>
            <p:spPr>
              <a:xfrm>
                <a:off x="626660" y="3829562"/>
                <a:ext cx="3739549" cy="862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 smtClean="0">
                          <a:latin typeface="Cambria Math" panose="02040503050406030204" pitchFamily="18" charset="0"/>
                        </a:rPr>
                        <m:t>晶圓上晶粒</m:t>
                      </m:r>
                      <m:r>
                        <a:rPr kumimoji="1" lang="zh-TW" altLang="en-US" sz="2400" i="1" dirty="0">
                          <a:latin typeface="Cambria Math" panose="02040503050406030204" pitchFamily="18" charset="0"/>
                        </a:rPr>
                        <m:t>數</m:t>
                      </m:r>
                      <m:r>
                        <a:rPr kumimoji="1" lang="en-US" altLang="zh-TW" sz="24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TW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TW" altLang="en-US" sz="2400" i="1" dirty="0">
                              <a:latin typeface="Cambria Math" panose="02040503050406030204" pitchFamily="18" charset="0"/>
                            </a:rPr>
                            <m:t>晶圓</m:t>
                          </m:r>
                          <m:r>
                            <a:rPr kumimoji="1" lang="zh-TW" altLang="en-US" sz="2400" i="1" dirty="0" smtClean="0">
                              <a:latin typeface="Cambria Math" panose="02040503050406030204" pitchFamily="18" charset="0"/>
                            </a:rPr>
                            <m:t>面積</m:t>
                          </m:r>
                        </m:num>
                        <m:den>
                          <m:r>
                            <a:rPr kumimoji="1" lang="zh-TW" altLang="en-US" sz="2400" i="1" dirty="0">
                              <a:latin typeface="Cambria Math" panose="02040503050406030204" pitchFamily="18" charset="0"/>
                            </a:rPr>
                            <m:t>晶</m:t>
                          </m:r>
                          <m:r>
                            <a:rPr kumimoji="1" lang="zh-TW" altLang="en-US" sz="2400" i="1" dirty="0" smtClean="0">
                              <a:latin typeface="Cambria Math" panose="02040503050406030204" pitchFamily="18" charset="0"/>
                            </a:rPr>
                            <m:t>粒</m:t>
                          </m:r>
                          <m:r>
                            <a:rPr kumimoji="1" lang="zh-TW" altLang="en-US" sz="2400" i="1" dirty="0">
                              <a:latin typeface="Cambria Math" panose="02040503050406030204" pitchFamily="18" charset="0"/>
                            </a:rPr>
                            <m:t>面積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A8DAB5C-5BA7-8C0F-67F7-2982F35DF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60" y="3829562"/>
                <a:ext cx="3739549" cy="862095"/>
              </a:xfrm>
              <a:prstGeom prst="rect">
                <a:avLst/>
              </a:prstGeom>
              <a:blipFill>
                <a:blip r:embed="rId6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C529649C-21A0-6936-C35D-4A4D9DB3E378}"/>
                  </a:ext>
                </a:extLst>
              </p:cNvPr>
              <p:cNvSpPr txBox="1"/>
              <p:nvPr/>
            </p:nvSpPr>
            <p:spPr>
              <a:xfrm>
                <a:off x="626659" y="5219892"/>
                <a:ext cx="6173036" cy="124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 smtClean="0">
                          <a:latin typeface="Cambria Math" panose="02040503050406030204" pitchFamily="18" charset="0"/>
                        </a:rPr>
                        <m:t>良率</m:t>
                      </m:r>
                      <m:r>
                        <a:rPr kumimoji="1" lang="en-US" altLang="zh-TW" sz="24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TW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b="0" i="1" dirty="0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kumimoji="1" lang="en-US" altLang="zh-TW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zh-TW" altLang="en-US" sz="2400" i="1" dirty="0">
                                          <a:latin typeface="Cambria Math" panose="02040503050406030204" pitchFamily="18" charset="0"/>
                                        </a:rPr>
                                        <m:t>每單位面積缺陷數</m:t>
                                      </m:r>
                                      <m:r>
                                        <a:rPr kumimoji="1"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kumimoji="1" lang="zh-TW" altLang="en-US" sz="2400" i="1" dirty="0">
                                          <a:latin typeface="Cambria Math" panose="02040503050406030204" pitchFamily="18" charset="0"/>
                                        </a:rPr>
                                        <m:t>晶</m:t>
                                      </m:r>
                                      <m:r>
                                        <a:rPr kumimoji="1" lang="zh-TW" altLang="en-US" sz="2400" i="1" dirty="0" smtClean="0">
                                          <a:latin typeface="Cambria Math" panose="02040503050406030204" pitchFamily="18" charset="0"/>
                                        </a:rPr>
                                        <m:t>粒</m:t>
                                      </m:r>
                                      <m:r>
                                        <a:rPr kumimoji="1" lang="zh-TW" altLang="en-US" sz="2400" i="1" dirty="0">
                                          <a:latin typeface="Cambria Math" panose="02040503050406030204" pitchFamily="18" charset="0"/>
                                        </a:rPr>
                                        <m:t>面積</m:t>
                                      </m:r>
                                    </m:num>
                                    <m:den>
                                      <m:r>
                                        <a:rPr kumimoji="1" lang="en-US" altLang="zh-TW" sz="2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TW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C529649C-21A0-6936-C35D-4A4D9DB3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9" y="5219892"/>
                <a:ext cx="6173036" cy="124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256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8011</TotalTime>
  <Words>669</Words>
  <Application>Microsoft Macintosh PowerPoint</Application>
  <PresentationFormat>寬螢幕</PresentationFormat>
  <Paragraphs>177</Paragraphs>
  <Slides>11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新細明體</vt:lpstr>
      <vt:lpstr>標楷體</vt:lpstr>
      <vt:lpstr>BiauKai</vt:lpstr>
      <vt:lpstr>Algerian</vt:lpstr>
      <vt:lpstr>Arial</vt:lpstr>
      <vt:lpstr>Calibri</vt:lpstr>
      <vt:lpstr>Cambria</vt:lpstr>
      <vt:lpstr>Cambria Math</vt:lpstr>
      <vt:lpstr>Times New Roman</vt:lpstr>
      <vt:lpstr>Office 佈景主題</vt:lpstr>
      <vt:lpstr>計算機組織與結構  電腦簡史(III)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1011055</dc:creator>
  <cp:lastModifiedBy>張嘉文</cp:lastModifiedBy>
  <cp:revision>140</cp:revision>
  <dcterms:created xsi:type="dcterms:W3CDTF">2021-04-28T06:22:49Z</dcterms:created>
  <dcterms:modified xsi:type="dcterms:W3CDTF">2022-10-20T11:30:38Z</dcterms:modified>
</cp:coreProperties>
</file>